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handoutMasterIdLst>
    <p:handoutMasterId r:id="rId49"/>
  </p:handoutMasterIdLst>
  <p:sldIdLst>
    <p:sldId id="293" r:id="rId2"/>
    <p:sldId id="408" r:id="rId3"/>
    <p:sldId id="409" r:id="rId4"/>
    <p:sldId id="410" r:id="rId5"/>
    <p:sldId id="426" r:id="rId6"/>
    <p:sldId id="407" r:id="rId7"/>
    <p:sldId id="337" r:id="rId8"/>
    <p:sldId id="411" r:id="rId9"/>
    <p:sldId id="412" r:id="rId10"/>
    <p:sldId id="413" r:id="rId11"/>
    <p:sldId id="343" r:id="rId12"/>
    <p:sldId id="370" r:id="rId13"/>
    <p:sldId id="414" r:id="rId14"/>
    <p:sldId id="415" r:id="rId15"/>
    <p:sldId id="425" r:id="rId16"/>
    <p:sldId id="424" r:id="rId17"/>
    <p:sldId id="423" r:id="rId18"/>
    <p:sldId id="422" r:id="rId19"/>
    <p:sldId id="416" r:id="rId20"/>
    <p:sldId id="371" r:id="rId21"/>
    <p:sldId id="295" r:id="rId22"/>
    <p:sldId id="296" r:id="rId23"/>
    <p:sldId id="286" r:id="rId24"/>
    <p:sldId id="312" r:id="rId25"/>
    <p:sldId id="352" r:id="rId26"/>
    <p:sldId id="374" r:id="rId27"/>
    <p:sldId id="353" r:id="rId28"/>
    <p:sldId id="417" r:id="rId29"/>
    <p:sldId id="357" r:id="rId30"/>
    <p:sldId id="358" r:id="rId31"/>
    <p:sldId id="359" r:id="rId32"/>
    <p:sldId id="360" r:id="rId33"/>
    <p:sldId id="361" r:id="rId34"/>
    <p:sldId id="362" r:id="rId35"/>
    <p:sldId id="418" r:id="rId36"/>
    <p:sldId id="419" r:id="rId37"/>
    <p:sldId id="420" r:id="rId38"/>
    <p:sldId id="366" r:id="rId39"/>
    <p:sldId id="367" r:id="rId40"/>
    <p:sldId id="421" r:id="rId41"/>
    <p:sldId id="385" r:id="rId42"/>
    <p:sldId id="387" r:id="rId43"/>
    <p:sldId id="400" r:id="rId44"/>
    <p:sldId id="369" r:id="rId45"/>
    <p:sldId id="402" r:id="rId46"/>
    <p:sldId id="403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7272"/>
    <a:srgbClr val="313F46"/>
    <a:srgbClr val="7293A0"/>
    <a:srgbClr val="EFA689"/>
    <a:srgbClr val="E1E183"/>
    <a:srgbClr val="E1E182"/>
    <a:srgbClr val="D0E077"/>
    <a:srgbClr val="96CCE3"/>
    <a:srgbClr val="D1EDFC"/>
    <a:srgbClr val="EFA6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00" autoAdjust="0"/>
    <p:restoredTop sz="98906" autoAdjust="0"/>
  </p:normalViewPr>
  <p:slideViewPr>
    <p:cSldViewPr snapToGrid="0">
      <p:cViewPr>
        <p:scale>
          <a:sx n="150" d="100"/>
          <a:sy n="150" d="100"/>
        </p:scale>
        <p:origin x="-2424" y="-9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71" d="100"/>
          <a:sy n="71" d="100"/>
        </p:scale>
        <p:origin x="1533" y="2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interSettings" Target="printerSettings/printerSettings1.bin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0CE1F2-74B3-4215-8E4D-28726D006155}" type="datetimeFigureOut">
              <a:rPr lang="en-US" smtClean="0"/>
              <a:t>6/8/17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189D41-7F34-4627-9C4C-EB3676CF6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9484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13.jpeg>
</file>

<file path=ppt/media/image14.jpg>
</file>

<file path=ppt/media/image15.jpe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254E21-5B02-493D-B20E-BE212AD316A1}" type="datetimeFigureOut">
              <a:rPr lang="en-US" smtClean="0"/>
              <a:t>6/8/17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87ECBA-4929-4E76-8D58-20543DF687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914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87ECBA-4929-4E76-8D58-20543DF687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31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87ECBA-4929-4E76-8D58-20543DF6876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370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87ECBA-4929-4E76-8D58-20543DF6876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24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- BG Photo: Not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47448" y="2227324"/>
            <a:ext cx="10866011" cy="160655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4800" cap="none" baseline="0">
                <a:solidFill>
                  <a:schemeClr val="bg2"/>
                </a:solidFill>
              </a:defRPr>
            </a:lvl1pPr>
            <a:lvl2pPr marL="457200" indent="0">
              <a:buNone/>
              <a:defRPr sz="4800">
                <a:solidFill>
                  <a:schemeClr val="bg2"/>
                </a:solidFill>
              </a:defRPr>
            </a:lvl2pPr>
            <a:lvl3pPr marL="914400" indent="0">
              <a:buNone/>
              <a:defRPr sz="4800">
                <a:solidFill>
                  <a:schemeClr val="bg2"/>
                </a:solidFill>
              </a:defRPr>
            </a:lvl3pPr>
            <a:lvl4pPr marL="1371600" indent="0">
              <a:buNone/>
              <a:defRPr sz="4800">
                <a:solidFill>
                  <a:schemeClr val="bg2"/>
                </a:solidFill>
              </a:defRPr>
            </a:lvl4pPr>
            <a:lvl5pPr marL="1828800" indent="0">
              <a:buNone/>
              <a:defRPr sz="4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447447" y="3891826"/>
            <a:ext cx="10866011" cy="40768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503693" y="4748580"/>
            <a:ext cx="8920778" cy="40768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b="0" kern="1200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Presenter Name </a:t>
            </a:r>
          </a:p>
        </p:txBody>
      </p:sp>
      <p:sp>
        <p:nvSpPr>
          <p:cNvPr id="14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503714" y="5680930"/>
            <a:ext cx="1843633" cy="40768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b="0" kern="1200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2893" y="4752045"/>
            <a:ext cx="0" cy="1388608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17"/>
          <p:cNvSpPr>
            <a:spLocks noGrp="1"/>
          </p:cNvSpPr>
          <p:nvPr>
            <p:ph sz="quarter" idx="14" hasCustomPrompt="1"/>
          </p:nvPr>
        </p:nvSpPr>
        <p:spPr>
          <a:xfrm>
            <a:off x="506413" y="5240338"/>
            <a:ext cx="8929687" cy="3537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solidFill>
                  <a:srgbClr val="F2F2F2"/>
                </a:solidFill>
              </a:defRPr>
            </a:lvl1pPr>
          </a:lstStyle>
          <a:p>
            <a:pPr lvl="0"/>
            <a:r>
              <a:rPr lang="en-US" dirty="0" smtClean="0"/>
              <a:t>Presenter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161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-Column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368301" y="1674796"/>
            <a:ext cx="5631110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A4B5BE"/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6103689" y="1674796"/>
            <a:ext cx="5631110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accent6">
                    <a:lumMod val="40000"/>
                    <a:lumOff val="60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68299" y="2130966"/>
            <a:ext cx="5631111" cy="404123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1">
                  <a:lumMod val="20000"/>
                  <a:lumOff val="80000"/>
                </a:schemeClr>
              </a:buClr>
              <a:defRPr sz="1800">
                <a:solidFill>
                  <a:schemeClr val="bg2"/>
                </a:solidFill>
              </a:defRPr>
            </a:lvl1pPr>
            <a:lvl2pPr>
              <a:buClr>
                <a:schemeClr val="accent1">
                  <a:lumMod val="20000"/>
                  <a:lumOff val="80000"/>
                </a:schemeClr>
              </a:buClr>
              <a:defRPr sz="1600">
                <a:solidFill>
                  <a:schemeClr val="bg2"/>
                </a:solidFill>
              </a:defRPr>
            </a:lvl2pPr>
            <a:lvl3pPr>
              <a:buClr>
                <a:schemeClr val="accent1">
                  <a:lumMod val="20000"/>
                  <a:lumOff val="80000"/>
                </a:schemeClr>
              </a:buClr>
              <a:defRPr sz="1400">
                <a:solidFill>
                  <a:schemeClr val="bg2"/>
                </a:solidFill>
              </a:defRPr>
            </a:lvl3pPr>
            <a:lvl4pPr>
              <a:buClr>
                <a:schemeClr val="accent1">
                  <a:lumMod val="20000"/>
                  <a:lumOff val="80000"/>
                </a:schemeClr>
              </a:buClr>
              <a:defRPr sz="1200">
                <a:solidFill>
                  <a:schemeClr val="bg2"/>
                </a:solidFill>
              </a:defRPr>
            </a:lvl4pPr>
            <a:lvl5pPr>
              <a:buClr>
                <a:schemeClr val="accent1">
                  <a:lumMod val="20000"/>
                  <a:lumOff val="80000"/>
                </a:schemeClr>
              </a:buClr>
              <a:defRPr sz="12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63786" y="342895"/>
            <a:ext cx="9892788" cy="82892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lang="en-US" sz="3600" kern="1200" cap="none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lang="en-US" sz="4000" kern="1200" dirty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 </a:t>
            </a:r>
            <a:r>
              <a:rPr lang="en-US" dirty="0" smtClean="0"/>
              <a:t>– Agenda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59135" y="6368707"/>
            <a:ext cx="478850" cy="489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6103689" y="2130966"/>
            <a:ext cx="5631111" cy="404123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1">
                  <a:lumMod val="20000"/>
                  <a:lumOff val="80000"/>
                </a:schemeClr>
              </a:buClr>
              <a:defRPr sz="1800">
                <a:solidFill>
                  <a:schemeClr val="bg2"/>
                </a:solidFill>
              </a:defRPr>
            </a:lvl1pPr>
            <a:lvl2pPr>
              <a:buClr>
                <a:schemeClr val="accent1">
                  <a:lumMod val="20000"/>
                  <a:lumOff val="80000"/>
                </a:schemeClr>
              </a:buClr>
              <a:defRPr sz="1600">
                <a:solidFill>
                  <a:schemeClr val="bg2"/>
                </a:solidFill>
              </a:defRPr>
            </a:lvl2pPr>
            <a:lvl3pPr>
              <a:buClr>
                <a:schemeClr val="accent1">
                  <a:lumMod val="20000"/>
                  <a:lumOff val="80000"/>
                </a:schemeClr>
              </a:buClr>
              <a:defRPr sz="1400">
                <a:solidFill>
                  <a:schemeClr val="bg2"/>
                </a:solidFill>
              </a:defRPr>
            </a:lvl3pPr>
            <a:lvl4pPr>
              <a:buClr>
                <a:schemeClr val="accent1">
                  <a:lumMod val="20000"/>
                  <a:lumOff val="80000"/>
                </a:schemeClr>
              </a:buClr>
              <a:defRPr sz="1200">
                <a:solidFill>
                  <a:schemeClr val="bg2"/>
                </a:solidFill>
              </a:defRPr>
            </a:lvl4pPr>
            <a:lvl5pPr>
              <a:buClr>
                <a:schemeClr val="accent1">
                  <a:lumMod val="20000"/>
                  <a:lumOff val="80000"/>
                </a:schemeClr>
              </a:buClr>
              <a:defRPr sz="12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7679" y="6430790"/>
            <a:ext cx="361762" cy="36512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10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6DEDEC8-8A32-4193-9FB6-CC4F6E2F39A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1385636"/>
            <a:ext cx="12192000" cy="0"/>
            <a:chOff x="368643" y="1255758"/>
            <a:chExt cx="11452445" cy="0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tangle 14"/>
          <p:cNvSpPr/>
          <p:nvPr userDrawn="1"/>
        </p:nvSpPr>
        <p:spPr>
          <a:xfrm>
            <a:off x="1092200" y="6484035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Copyright 2017 Vidyo Inc., confidential, proprietary and patent pending information </a:t>
            </a:r>
            <a:endParaRPr lang="en-US" sz="1000" dirty="0">
              <a:solidFill>
                <a:schemeClr val="accent6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22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Call Out 1 - Photo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524" y="0"/>
            <a:ext cx="12188952" cy="6858000"/>
          </a:xfrm>
          <a:prstGeom prst="rect">
            <a:avLst/>
          </a:prstGeom>
        </p:spPr>
        <p:txBody>
          <a:bodyPr lIns="0" rIns="0"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</a:t>
            </a:r>
            <a:br>
              <a:rPr lang="en-US" dirty="0"/>
            </a:br>
            <a:r>
              <a:rPr lang="en-US" dirty="0"/>
              <a:t>Photo Background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1658471" y="-457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2291828" y="2509271"/>
            <a:ext cx="1000509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478851" y="1662821"/>
            <a:ext cx="4718830" cy="59093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 defTabSz="914400" rtl="0" eaLnBrk="1" latinLnBrk="0" hangingPunct="1">
              <a:buNone/>
              <a:defRPr lang="en-US" sz="3600" kern="1200" cap="none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ctr" defTabSz="914400" rtl="0" eaLnBrk="1" latinLnBrk="0" hangingPunct="1">
              <a:buNone/>
              <a:defRPr lang="en-US" sz="28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ctr" defTabSz="914400" rtl="0" eaLnBrk="1" latinLnBrk="0" hangingPunct="1">
              <a:buNone/>
              <a:defRPr lang="en-US" sz="28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ctr" defTabSz="914400" rtl="0" eaLnBrk="1" latinLnBrk="0" hangingPunct="1">
              <a:buNone/>
              <a:defRPr lang="en-US" sz="28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ctr" defTabSz="914400" rtl="0" eaLnBrk="1" latinLnBrk="0" hangingPunct="1">
              <a:buNone/>
              <a:defRPr lang="en-US" sz="2800" kern="12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 hasCustomPrompt="1"/>
          </p:nvPr>
        </p:nvSpPr>
        <p:spPr>
          <a:xfrm>
            <a:off x="912267" y="2764791"/>
            <a:ext cx="3758184" cy="3693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914400" rtl="0" eaLnBrk="1" latinLnBrk="0" hangingPunct="1">
              <a:buNone/>
              <a:defRPr lang="en-US" sz="2000" kern="1200" cap="none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ctr" defTabSz="914400" rtl="0" eaLnBrk="1" latinLnBrk="0" hangingPunct="1">
              <a:buNone/>
              <a:defRPr lang="en-US" sz="1400" kern="12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4528088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phic Call Out 2 - Photo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524" y="0"/>
            <a:ext cx="12190475" cy="6858000"/>
          </a:xfrm>
          <a:prstGeom prst="rect">
            <a:avLst/>
          </a:prstGeom>
        </p:spPr>
        <p:txBody>
          <a:bodyPr lIns="0" rIns="0"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</a:t>
            </a:r>
            <a:br>
              <a:rPr lang="en-US" dirty="0"/>
            </a:br>
            <a:r>
              <a:rPr lang="en-US" dirty="0"/>
              <a:t>Photo Background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972536" y="2691729"/>
            <a:ext cx="4543189" cy="70141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lang="en-US" sz="4800" kern="1200" cap="none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lang="en-US" sz="48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lang="en-US" sz="48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lang="en-US" sz="48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lang="en-US" sz="4800" kern="12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6972536" y="3520371"/>
            <a:ext cx="3216275" cy="4247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 defTabSz="914400" rtl="0" eaLnBrk="1" latinLnBrk="0" hangingPunct="1">
              <a:buNone/>
              <a:defRPr lang="en-US" sz="2400" kern="1200" cap="none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buNone/>
              <a:defRPr lang="en-US" sz="1600" kern="12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494135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phic Call Out 2 - 2 Line Text - Photo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1524" y="0"/>
            <a:ext cx="12190475" cy="6858000"/>
          </a:xfrm>
          <a:prstGeom prst="rect">
            <a:avLst/>
          </a:prstGeom>
        </p:spPr>
        <p:txBody>
          <a:bodyPr lIns="0" rIns="0"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</a:t>
            </a:r>
            <a:br>
              <a:rPr lang="en-US" dirty="0"/>
            </a:br>
            <a:r>
              <a:rPr lang="en-US" dirty="0"/>
              <a:t>Photo Background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972536" y="3329438"/>
            <a:ext cx="4543189" cy="75713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buNone/>
              <a:defRPr lang="en-US" sz="4800" kern="1200" cap="none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lang="en-US" sz="48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lang="en-US" sz="48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lang="en-US" sz="48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lang="en-US" sz="4800" kern="12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6972536" y="4213791"/>
            <a:ext cx="3216275" cy="42473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 defTabSz="914400" rtl="0" eaLnBrk="1" latinLnBrk="0" hangingPunct="1">
              <a:buNone/>
              <a:defRPr lang="en-US" sz="2400" kern="1200" cap="none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buNone/>
              <a:defRPr lang="en-US" sz="1600" kern="12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906790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accent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quarter" idx="13"/>
          </p:nvPr>
        </p:nvSpPr>
        <p:spPr>
          <a:xfrm>
            <a:off x="372533" y="1921933"/>
            <a:ext cx="11362267" cy="425026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F5F5F"/>
                </a:solidFill>
              </a:defRPr>
            </a:lvl1pPr>
            <a:lvl2pPr>
              <a:defRPr>
                <a:solidFill>
                  <a:srgbClr val="5F5F5F"/>
                </a:solidFill>
              </a:defRPr>
            </a:lvl2pPr>
            <a:lvl3pPr>
              <a:defRPr>
                <a:solidFill>
                  <a:srgbClr val="5F5F5F"/>
                </a:solidFill>
              </a:defRPr>
            </a:lvl3pPr>
            <a:lvl4pPr>
              <a:defRPr>
                <a:solidFill>
                  <a:srgbClr val="5F5F5F"/>
                </a:solidFill>
              </a:defRPr>
            </a:lvl4pPr>
            <a:lvl5pPr>
              <a:defRPr>
                <a:solidFill>
                  <a:srgbClr val="5F5F5F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9"/>
          <p:cNvSpPr>
            <a:spLocks noGrp="1"/>
          </p:cNvSpPr>
          <p:nvPr>
            <p:ph type="body" sz="quarter" idx="14" hasCustomPrompt="1"/>
          </p:nvPr>
        </p:nvSpPr>
        <p:spPr>
          <a:xfrm>
            <a:off x="368642" y="1160780"/>
            <a:ext cx="11366157" cy="51561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cap="none" baseline="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9397072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rgbClr val="323F4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68300" y="1674796"/>
            <a:ext cx="5473700" cy="4497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5F5F5F"/>
                </a:solidFill>
              </a:defRPr>
            </a:lvl1pPr>
            <a:lvl2pPr>
              <a:defRPr>
                <a:solidFill>
                  <a:srgbClr val="5F5F5F"/>
                </a:solidFill>
              </a:defRPr>
            </a:lvl2pPr>
            <a:lvl3pPr>
              <a:defRPr>
                <a:solidFill>
                  <a:srgbClr val="5F5F5F"/>
                </a:solidFill>
              </a:defRPr>
            </a:lvl3pPr>
            <a:lvl4pPr>
              <a:defRPr>
                <a:solidFill>
                  <a:srgbClr val="5F5F5F"/>
                </a:solidFill>
              </a:defRPr>
            </a:lvl4pPr>
            <a:lvl5pPr>
              <a:defRPr>
                <a:solidFill>
                  <a:srgbClr val="5F5F5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817" y="1839913"/>
            <a:ext cx="7018364" cy="3721249"/>
          </a:xfrm>
          <a:prstGeom prst="rect">
            <a:avLst/>
          </a:prstGeom>
        </p:spPr>
      </p:pic>
      <p:sp>
        <p:nvSpPr>
          <p:cNvPr id="2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267575" y="2020888"/>
            <a:ext cx="4830763" cy="29940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68300" y="1674796"/>
            <a:ext cx="5473700" cy="4497404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564313" y="2070100"/>
            <a:ext cx="2541587" cy="3454400"/>
          </a:xfrm>
          <a:custGeom>
            <a:avLst/>
            <a:gdLst>
              <a:gd name="connsiteX0" fmla="*/ 0 w 2541587"/>
              <a:gd name="connsiteY0" fmla="*/ 0 h 3454400"/>
              <a:gd name="connsiteX1" fmla="*/ 2541587 w 2541587"/>
              <a:gd name="connsiteY1" fmla="*/ 0 h 3454400"/>
              <a:gd name="connsiteX2" fmla="*/ 2541587 w 2541587"/>
              <a:gd name="connsiteY2" fmla="*/ 3454400 h 3454400"/>
              <a:gd name="connsiteX3" fmla="*/ 0 w 2541587"/>
              <a:gd name="connsiteY3" fmla="*/ 3454400 h 3454400"/>
              <a:gd name="connsiteX4" fmla="*/ 0 w 2541587"/>
              <a:gd name="connsiteY4" fmla="*/ 0 h 3454400"/>
              <a:gd name="connsiteX0" fmla="*/ 0 w 2541587"/>
              <a:gd name="connsiteY0" fmla="*/ 0 h 3454400"/>
              <a:gd name="connsiteX1" fmla="*/ 2541587 w 2541587"/>
              <a:gd name="connsiteY1" fmla="*/ 0 h 3454400"/>
              <a:gd name="connsiteX2" fmla="*/ 2537157 w 2541587"/>
              <a:gd name="connsiteY2" fmla="*/ 1332319 h 3454400"/>
              <a:gd name="connsiteX3" fmla="*/ 2541587 w 2541587"/>
              <a:gd name="connsiteY3" fmla="*/ 3454400 h 3454400"/>
              <a:gd name="connsiteX4" fmla="*/ 0 w 2541587"/>
              <a:gd name="connsiteY4" fmla="*/ 3454400 h 3454400"/>
              <a:gd name="connsiteX5" fmla="*/ 0 w 2541587"/>
              <a:gd name="connsiteY5" fmla="*/ 0 h 3454400"/>
              <a:gd name="connsiteX0" fmla="*/ 0 w 2541587"/>
              <a:gd name="connsiteY0" fmla="*/ 0 h 3454400"/>
              <a:gd name="connsiteX1" fmla="*/ 2541587 w 2541587"/>
              <a:gd name="connsiteY1" fmla="*/ 0 h 3454400"/>
              <a:gd name="connsiteX2" fmla="*/ 2537157 w 2541587"/>
              <a:gd name="connsiteY2" fmla="*/ 1332319 h 3454400"/>
              <a:gd name="connsiteX3" fmla="*/ 2541587 w 2541587"/>
              <a:gd name="connsiteY3" fmla="*/ 3454400 h 3454400"/>
              <a:gd name="connsiteX4" fmla="*/ 2367036 w 2541587"/>
              <a:gd name="connsiteY4" fmla="*/ 3448198 h 3454400"/>
              <a:gd name="connsiteX5" fmla="*/ 0 w 2541587"/>
              <a:gd name="connsiteY5" fmla="*/ 3454400 h 3454400"/>
              <a:gd name="connsiteX6" fmla="*/ 0 w 2541587"/>
              <a:gd name="connsiteY6" fmla="*/ 0 h 3454400"/>
              <a:gd name="connsiteX0" fmla="*/ 0 w 2541587"/>
              <a:gd name="connsiteY0" fmla="*/ 0 h 3454400"/>
              <a:gd name="connsiteX1" fmla="*/ 2541587 w 2541587"/>
              <a:gd name="connsiteY1" fmla="*/ 0 h 3454400"/>
              <a:gd name="connsiteX2" fmla="*/ 2537157 w 2541587"/>
              <a:gd name="connsiteY2" fmla="*/ 1332319 h 3454400"/>
              <a:gd name="connsiteX3" fmla="*/ 2371466 w 2541587"/>
              <a:gd name="connsiteY3" fmla="*/ 1359786 h 3454400"/>
              <a:gd name="connsiteX4" fmla="*/ 2367036 w 2541587"/>
              <a:gd name="connsiteY4" fmla="*/ 3448198 h 3454400"/>
              <a:gd name="connsiteX5" fmla="*/ 0 w 2541587"/>
              <a:gd name="connsiteY5" fmla="*/ 3454400 h 3454400"/>
              <a:gd name="connsiteX6" fmla="*/ 0 w 2541587"/>
              <a:gd name="connsiteY6" fmla="*/ 0 h 3454400"/>
              <a:gd name="connsiteX0" fmla="*/ 0 w 2541587"/>
              <a:gd name="connsiteY0" fmla="*/ 0 h 3454400"/>
              <a:gd name="connsiteX1" fmla="*/ 2541587 w 2541587"/>
              <a:gd name="connsiteY1" fmla="*/ 0 h 3454400"/>
              <a:gd name="connsiteX2" fmla="*/ 2537157 w 2541587"/>
              <a:gd name="connsiteY2" fmla="*/ 1332319 h 3454400"/>
              <a:gd name="connsiteX3" fmla="*/ 2371466 w 2541587"/>
              <a:gd name="connsiteY3" fmla="*/ 1359786 h 3454400"/>
              <a:gd name="connsiteX4" fmla="*/ 2367036 w 2541587"/>
              <a:gd name="connsiteY4" fmla="*/ 3448198 h 3454400"/>
              <a:gd name="connsiteX5" fmla="*/ 0 w 2541587"/>
              <a:gd name="connsiteY5" fmla="*/ 3454400 h 3454400"/>
              <a:gd name="connsiteX6" fmla="*/ 0 w 2541587"/>
              <a:gd name="connsiteY6" fmla="*/ 0 h 3454400"/>
              <a:gd name="connsiteX0" fmla="*/ 0 w 2541587"/>
              <a:gd name="connsiteY0" fmla="*/ 0 h 3454400"/>
              <a:gd name="connsiteX1" fmla="*/ 2541587 w 2541587"/>
              <a:gd name="connsiteY1" fmla="*/ 0 h 3454400"/>
              <a:gd name="connsiteX2" fmla="*/ 2537157 w 2541587"/>
              <a:gd name="connsiteY2" fmla="*/ 1332319 h 3454400"/>
              <a:gd name="connsiteX3" fmla="*/ 2371466 w 2541587"/>
              <a:gd name="connsiteY3" fmla="*/ 1359786 h 3454400"/>
              <a:gd name="connsiteX4" fmla="*/ 2367036 w 2541587"/>
              <a:gd name="connsiteY4" fmla="*/ 3448198 h 3454400"/>
              <a:gd name="connsiteX5" fmla="*/ 0 w 2541587"/>
              <a:gd name="connsiteY5" fmla="*/ 3454400 h 3454400"/>
              <a:gd name="connsiteX6" fmla="*/ 0 w 2541587"/>
              <a:gd name="connsiteY6" fmla="*/ 0 h 3454400"/>
              <a:gd name="connsiteX0" fmla="*/ 0 w 2541587"/>
              <a:gd name="connsiteY0" fmla="*/ 0 h 3454400"/>
              <a:gd name="connsiteX1" fmla="*/ 2541587 w 2541587"/>
              <a:gd name="connsiteY1" fmla="*/ 0 h 3454400"/>
              <a:gd name="connsiteX2" fmla="*/ 2537157 w 2541587"/>
              <a:gd name="connsiteY2" fmla="*/ 1332319 h 3454400"/>
              <a:gd name="connsiteX3" fmla="*/ 2371466 w 2541587"/>
              <a:gd name="connsiteY3" fmla="*/ 1359786 h 3454400"/>
              <a:gd name="connsiteX4" fmla="*/ 2367036 w 2541587"/>
              <a:gd name="connsiteY4" fmla="*/ 3448198 h 3454400"/>
              <a:gd name="connsiteX5" fmla="*/ 0 w 2541587"/>
              <a:gd name="connsiteY5" fmla="*/ 3454400 h 3454400"/>
              <a:gd name="connsiteX6" fmla="*/ 0 w 2541587"/>
              <a:gd name="connsiteY6" fmla="*/ 0 h 3454400"/>
              <a:gd name="connsiteX0" fmla="*/ 0 w 2541587"/>
              <a:gd name="connsiteY0" fmla="*/ 0 h 3454400"/>
              <a:gd name="connsiteX1" fmla="*/ 2541587 w 2541587"/>
              <a:gd name="connsiteY1" fmla="*/ 0 h 3454400"/>
              <a:gd name="connsiteX2" fmla="*/ 2537157 w 2541587"/>
              <a:gd name="connsiteY2" fmla="*/ 1332319 h 3454400"/>
              <a:gd name="connsiteX3" fmla="*/ 2371466 w 2541587"/>
              <a:gd name="connsiteY3" fmla="*/ 1359786 h 3454400"/>
              <a:gd name="connsiteX4" fmla="*/ 2367036 w 2541587"/>
              <a:gd name="connsiteY4" fmla="*/ 3448198 h 3454400"/>
              <a:gd name="connsiteX5" fmla="*/ 0 w 2541587"/>
              <a:gd name="connsiteY5" fmla="*/ 3454400 h 3454400"/>
              <a:gd name="connsiteX6" fmla="*/ 0 w 2541587"/>
              <a:gd name="connsiteY6" fmla="*/ 0 h 345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1587" h="3454400">
                <a:moveTo>
                  <a:pt x="0" y="0"/>
                </a:moveTo>
                <a:lnTo>
                  <a:pt x="2541587" y="0"/>
                </a:lnTo>
                <a:cubicBezTo>
                  <a:pt x="2540110" y="444106"/>
                  <a:pt x="2539372" y="666159"/>
                  <a:pt x="2537157" y="1332319"/>
                </a:cubicBezTo>
                <a:cubicBezTo>
                  <a:pt x="2538634" y="1316665"/>
                  <a:pt x="2380622" y="1343543"/>
                  <a:pt x="2371466" y="1359786"/>
                </a:cubicBezTo>
                <a:cubicBezTo>
                  <a:pt x="2369989" y="2055923"/>
                  <a:pt x="2368513" y="2752061"/>
                  <a:pt x="2367036" y="3448198"/>
                </a:cubicBezTo>
                <a:lnTo>
                  <a:pt x="0" y="345440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912225" y="3406775"/>
            <a:ext cx="1425575" cy="251618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6419850" y="1857375"/>
            <a:ext cx="5062538" cy="2887663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accent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179" y="1674796"/>
            <a:ext cx="5546620" cy="4419129"/>
          </a:xfrm>
          <a:prstGeom prst="rect">
            <a:avLst/>
          </a:prstGeom>
        </p:spPr>
      </p:pic>
      <p:sp>
        <p:nvSpPr>
          <p:cNvPr id="22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68300" y="1674796"/>
            <a:ext cx="5473700" cy="4497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5F5F5F"/>
                </a:solidFill>
              </a:defRPr>
            </a:lvl1pPr>
            <a:lvl2pPr>
              <a:defRPr>
                <a:solidFill>
                  <a:srgbClr val="5F5F5F"/>
                </a:solidFill>
              </a:defRPr>
            </a:lvl2pPr>
            <a:lvl3pPr>
              <a:defRPr>
                <a:solidFill>
                  <a:srgbClr val="5F5F5F"/>
                </a:solidFill>
              </a:defRPr>
            </a:lvl3pPr>
            <a:lvl4pPr>
              <a:defRPr>
                <a:solidFill>
                  <a:srgbClr val="5F5F5F"/>
                </a:solidFill>
              </a:defRPr>
            </a:lvl4pPr>
            <a:lvl5pPr>
              <a:defRPr>
                <a:solidFill>
                  <a:srgbClr val="5F5F5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Body w/Subtitle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accent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29"/>
          <p:cNvSpPr>
            <a:spLocks noGrp="1"/>
          </p:cNvSpPr>
          <p:nvPr>
            <p:ph type="body" sz="quarter" idx="17" hasCustomPrompt="1"/>
          </p:nvPr>
        </p:nvSpPr>
        <p:spPr>
          <a:xfrm>
            <a:off x="368642" y="1160780"/>
            <a:ext cx="11366157" cy="51561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cap="none" baseline="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8"/>
          </p:nvPr>
        </p:nvSpPr>
        <p:spPr>
          <a:xfrm>
            <a:off x="372533" y="1863196"/>
            <a:ext cx="5613930" cy="4309004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7F7F7F"/>
                </a:solidFill>
              </a:defRPr>
            </a:lvl1pPr>
            <a:lvl2pPr>
              <a:defRPr sz="1800">
                <a:solidFill>
                  <a:srgbClr val="7F7F7F"/>
                </a:solidFill>
              </a:defRPr>
            </a:lvl2pPr>
            <a:lvl3pPr>
              <a:defRPr sz="1600">
                <a:solidFill>
                  <a:srgbClr val="7F7F7F"/>
                </a:solidFill>
              </a:defRPr>
            </a:lvl3pPr>
            <a:lvl4pPr>
              <a:defRPr sz="1400">
                <a:solidFill>
                  <a:srgbClr val="7F7F7F"/>
                </a:solidFill>
              </a:defRPr>
            </a:lvl4pPr>
            <a:lvl5pPr>
              <a:defRPr sz="14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/>
          </p:nvPr>
        </p:nvSpPr>
        <p:spPr>
          <a:xfrm>
            <a:off x="6112933" y="1863196"/>
            <a:ext cx="5613930" cy="4309004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7F7F7F"/>
                </a:solidFill>
              </a:defRPr>
            </a:lvl1pPr>
            <a:lvl2pPr>
              <a:defRPr sz="1800">
                <a:solidFill>
                  <a:srgbClr val="7F7F7F"/>
                </a:solidFill>
              </a:defRPr>
            </a:lvl2pPr>
            <a:lvl3pPr>
              <a:defRPr sz="1600">
                <a:solidFill>
                  <a:srgbClr val="7F7F7F"/>
                </a:solidFill>
              </a:defRPr>
            </a:lvl3pPr>
            <a:lvl4pPr>
              <a:defRPr sz="1400">
                <a:solidFill>
                  <a:srgbClr val="7F7F7F"/>
                </a:solidFill>
              </a:defRPr>
            </a:lvl4pPr>
            <a:lvl5pPr>
              <a:defRPr sz="14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9765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4" name="Straight Connector 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accent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Text Placeholder 29"/>
          <p:cNvSpPr>
            <a:spLocks noGrp="1"/>
          </p:cNvSpPr>
          <p:nvPr>
            <p:ph type="body" sz="quarter" idx="17" hasCustomPrompt="1"/>
          </p:nvPr>
        </p:nvSpPr>
        <p:spPr>
          <a:xfrm>
            <a:off x="368642" y="1160780"/>
            <a:ext cx="11366157" cy="51561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cap="none" baseline="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8"/>
          </p:nvPr>
        </p:nvSpPr>
        <p:spPr>
          <a:xfrm>
            <a:off x="372533" y="2328332"/>
            <a:ext cx="5613930" cy="3843867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7F7F7F"/>
                </a:solidFill>
              </a:defRPr>
            </a:lvl1pPr>
            <a:lvl2pPr>
              <a:defRPr sz="1800">
                <a:solidFill>
                  <a:srgbClr val="7F7F7F"/>
                </a:solidFill>
              </a:defRPr>
            </a:lvl2pPr>
            <a:lvl3pPr>
              <a:defRPr sz="1600">
                <a:solidFill>
                  <a:srgbClr val="7F7F7F"/>
                </a:solidFill>
              </a:defRPr>
            </a:lvl3pPr>
            <a:lvl4pPr>
              <a:defRPr sz="1400">
                <a:solidFill>
                  <a:srgbClr val="7F7F7F"/>
                </a:solidFill>
              </a:defRPr>
            </a:lvl4pPr>
            <a:lvl5pPr>
              <a:defRPr sz="14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9"/>
          </p:nvPr>
        </p:nvSpPr>
        <p:spPr>
          <a:xfrm>
            <a:off x="6112933" y="2328332"/>
            <a:ext cx="5613930" cy="3843867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7F7F7F"/>
                </a:solidFill>
              </a:defRPr>
            </a:lvl1pPr>
            <a:lvl2pPr>
              <a:defRPr sz="1800">
                <a:solidFill>
                  <a:srgbClr val="7F7F7F"/>
                </a:solidFill>
              </a:defRPr>
            </a:lvl2pPr>
            <a:lvl3pPr>
              <a:defRPr sz="1600">
                <a:solidFill>
                  <a:srgbClr val="7F7F7F"/>
                </a:solidFill>
              </a:defRPr>
            </a:lvl3pPr>
            <a:lvl4pPr>
              <a:defRPr sz="1400">
                <a:solidFill>
                  <a:srgbClr val="7F7F7F"/>
                </a:solidFill>
              </a:defRPr>
            </a:lvl4pPr>
            <a:lvl5pPr>
              <a:defRPr sz="14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368301" y="1844130"/>
            <a:ext cx="5631110" cy="3693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200" b="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20" hasCustomPrompt="1"/>
          </p:nvPr>
        </p:nvSpPr>
        <p:spPr>
          <a:xfrm>
            <a:off x="6125635" y="1844130"/>
            <a:ext cx="5631110" cy="3693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200" b="0">
                <a:solidFill>
                  <a:schemeClr val="accent1"/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121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47448" y="2227324"/>
            <a:ext cx="10866011" cy="160655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4800" cap="none" baseline="0">
                <a:solidFill>
                  <a:schemeClr val="bg2"/>
                </a:solidFill>
              </a:defRPr>
            </a:lvl1pPr>
            <a:lvl2pPr marL="457200" indent="0">
              <a:buNone/>
              <a:defRPr sz="4800">
                <a:solidFill>
                  <a:schemeClr val="bg2"/>
                </a:solidFill>
              </a:defRPr>
            </a:lvl2pPr>
            <a:lvl3pPr marL="914400" indent="0">
              <a:buNone/>
              <a:defRPr sz="4800">
                <a:solidFill>
                  <a:schemeClr val="bg2"/>
                </a:solidFill>
              </a:defRPr>
            </a:lvl3pPr>
            <a:lvl4pPr marL="1371600" indent="0">
              <a:buNone/>
              <a:defRPr sz="4800">
                <a:solidFill>
                  <a:schemeClr val="bg2"/>
                </a:solidFill>
              </a:defRPr>
            </a:lvl4pPr>
            <a:lvl5pPr marL="1828800" indent="0">
              <a:buNone/>
              <a:defRPr sz="4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447447" y="3891826"/>
            <a:ext cx="10866011" cy="40768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503693" y="4748580"/>
            <a:ext cx="8920778" cy="40768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b="0" kern="1200" baseline="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Presenter Name </a:t>
            </a:r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503714" y="5680930"/>
            <a:ext cx="1843633" cy="40768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b="0" kern="1200" baseline="0" dirty="0" smtClean="0">
                <a:solidFill>
                  <a:srgbClr val="C3ECFF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23" name="Content Placeholder 17"/>
          <p:cNvSpPr>
            <a:spLocks noGrp="1"/>
          </p:cNvSpPr>
          <p:nvPr>
            <p:ph sz="quarter" idx="14" hasCustomPrompt="1"/>
          </p:nvPr>
        </p:nvSpPr>
        <p:spPr>
          <a:xfrm>
            <a:off x="506413" y="5240338"/>
            <a:ext cx="8929687" cy="3537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solidFill>
                  <a:srgbClr val="C3ECFF"/>
                </a:solidFill>
              </a:defRPr>
            </a:lvl1pPr>
          </a:lstStyle>
          <a:p>
            <a:pPr lvl="0"/>
            <a:r>
              <a:rPr lang="en-US" dirty="0" smtClean="0"/>
              <a:t>Presenter Title</a:t>
            </a:r>
            <a:endParaRPr lang="en-US" dirty="0"/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0" y="4601437"/>
            <a:ext cx="12192000" cy="0"/>
            <a:chOff x="368643" y="1255758"/>
            <a:chExt cx="11452445" cy="0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Parallelogram 18"/>
          <p:cNvSpPr/>
          <p:nvPr userDrawn="1"/>
        </p:nvSpPr>
        <p:spPr>
          <a:xfrm>
            <a:off x="7560531" y="-6440"/>
            <a:ext cx="4631470" cy="6864439"/>
          </a:xfrm>
          <a:custGeom>
            <a:avLst/>
            <a:gdLst>
              <a:gd name="connsiteX0" fmla="*/ 0 w 10910047"/>
              <a:gd name="connsiteY0" fmla="*/ 6858000 h 6858000"/>
              <a:gd name="connsiteX1" fmla="*/ 3477143 w 10910047"/>
              <a:gd name="connsiteY1" fmla="*/ 0 h 6858000"/>
              <a:gd name="connsiteX2" fmla="*/ 10910047 w 10910047"/>
              <a:gd name="connsiteY2" fmla="*/ 0 h 6858000"/>
              <a:gd name="connsiteX3" fmla="*/ 7432904 w 10910047"/>
              <a:gd name="connsiteY3" fmla="*/ 6858000 h 6858000"/>
              <a:gd name="connsiteX4" fmla="*/ 0 w 10910047"/>
              <a:gd name="connsiteY4" fmla="*/ 6858000 h 6858000"/>
              <a:gd name="connsiteX0" fmla="*/ 0 w 7432904"/>
              <a:gd name="connsiteY0" fmla="*/ 6864439 h 6864439"/>
              <a:gd name="connsiteX1" fmla="*/ 3477143 w 7432904"/>
              <a:gd name="connsiteY1" fmla="*/ 6439 h 6864439"/>
              <a:gd name="connsiteX2" fmla="*/ 4618717 w 7432904"/>
              <a:gd name="connsiteY2" fmla="*/ 0 h 6864439"/>
              <a:gd name="connsiteX3" fmla="*/ 7432904 w 7432904"/>
              <a:gd name="connsiteY3" fmla="*/ 6864439 h 6864439"/>
              <a:gd name="connsiteX4" fmla="*/ 0 w 7432904"/>
              <a:gd name="connsiteY4" fmla="*/ 6864439 h 6864439"/>
              <a:gd name="connsiteX0" fmla="*/ 0 w 4631749"/>
              <a:gd name="connsiteY0" fmla="*/ 6864439 h 6864439"/>
              <a:gd name="connsiteX1" fmla="*/ 3477143 w 4631749"/>
              <a:gd name="connsiteY1" fmla="*/ 6439 h 6864439"/>
              <a:gd name="connsiteX2" fmla="*/ 4618717 w 4631749"/>
              <a:gd name="connsiteY2" fmla="*/ 0 h 6864439"/>
              <a:gd name="connsiteX3" fmla="*/ 4631749 w 4631749"/>
              <a:gd name="connsiteY3" fmla="*/ 6857999 h 6864439"/>
              <a:gd name="connsiteX4" fmla="*/ 0 w 4631749"/>
              <a:gd name="connsiteY4" fmla="*/ 6864439 h 686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31749" h="6864439">
                <a:moveTo>
                  <a:pt x="0" y="6864439"/>
                </a:moveTo>
                <a:lnTo>
                  <a:pt x="3477143" y="6439"/>
                </a:lnTo>
                <a:lnTo>
                  <a:pt x="4618717" y="0"/>
                </a:lnTo>
                <a:lnTo>
                  <a:pt x="4631749" y="6857999"/>
                </a:lnTo>
                <a:lnTo>
                  <a:pt x="0" y="6864439"/>
                </a:lnTo>
                <a:close/>
              </a:path>
            </a:pathLst>
          </a:custGeom>
          <a:solidFill>
            <a:srgbClr val="FFFFFF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Parallelogram 19"/>
          <p:cNvSpPr/>
          <p:nvPr userDrawn="1"/>
        </p:nvSpPr>
        <p:spPr>
          <a:xfrm>
            <a:off x="8451960" y="-2"/>
            <a:ext cx="3740040" cy="6858001"/>
          </a:xfrm>
          <a:custGeom>
            <a:avLst/>
            <a:gdLst>
              <a:gd name="connsiteX0" fmla="*/ 0 w 9127186"/>
              <a:gd name="connsiteY0" fmla="*/ 6858000 h 6858000"/>
              <a:gd name="connsiteX1" fmla="*/ 3487979 w 9127186"/>
              <a:gd name="connsiteY1" fmla="*/ 0 h 6858000"/>
              <a:gd name="connsiteX2" fmla="*/ 9127186 w 9127186"/>
              <a:gd name="connsiteY2" fmla="*/ 0 h 6858000"/>
              <a:gd name="connsiteX3" fmla="*/ 5639207 w 9127186"/>
              <a:gd name="connsiteY3" fmla="*/ 6858000 h 6858000"/>
              <a:gd name="connsiteX4" fmla="*/ 0 w 9127186"/>
              <a:gd name="connsiteY4" fmla="*/ 6858000 h 6858000"/>
              <a:gd name="connsiteX0" fmla="*/ 0 w 5639207"/>
              <a:gd name="connsiteY0" fmla="*/ 6858000 h 6858000"/>
              <a:gd name="connsiteX1" fmla="*/ 3487979 w 5639207"/>
              <a:gd name="connsiteY1" fmla="*/ 0 h 6858000"/>
              <a:gd name="connsiteX2" fmla="*/ 3898363 w 5639207"/>
              <a:gd name="connsiteY2" fmla="*/ 19318 h 6858000"/>
              <a:gd name="connsiteX3" fmla="*/ 5639207 w 5639207"/>
              <a:gd name="connsiteY3" fmla="*/ 6858000 h 6858000"/>
              <a:gd name="connsiteX4" fmla="*/ 0 w 5639207"/>
              <a:gd name="connsiteY4" fmla="*/ 6858000 h 6858000"/>
              <a:gd name="connsiteX0" fmla="*/ 0 w 3898363"/>
              <a:gd name="connsiteY0" fmla="*/ 6858000 h 6858000"/>
              <a:gd name="connsiteX1" fmla="*/ 3487979 w 3898363"/>
              <a:gd name="connsiteY1" fmla="*/ 0 h 6858000"/>
              <a:gd name="connsiteX2" fmla="*/ 3898363 w 3898363"/>
              <a:gd name="connsiteY2" fmla="*/ 19318 h 6858000"/>
              <a:gd name="connsiteX3" fmla="*/ 3726694 w 3898363"/>
              <a:gd name="connsiteY3" fmla="*/ 6851561 h 6858000"/>
              <a:gd name="connsiteX4" fmla="*/ 0 w 3898363"/>
              <a:gd name="connsiteY4" fmla="*/ 6858000 h 6858000"/>
              <a:gd name="connsiteX0" fmla="*/ 0 w 3726694"/>
              <a:gd name="connsiteY0" fmla="*/ 6858001 h 6858001"/>
              <a:gd name="connsiteX1" fmla="*/ 3487979 w 3726694"/>
              <a:gd name="connsiteY1" fmla="*/ 1 h 6858001"/>
              <a:gd name="connsiteX2" fmla="*/ 3724498 w 3726694"/>
              <a:gd name="connsiteY2" fmla="*/ 0 h 6858001"/>
              <a:gd name="connsiteX3" fmla="*/ 3726694 w 3726694"/>
              <a:gd name="connsiteY3" fmla="*/ 6851562 h 6858001"/>
              <a:gd name="connsiteX4" fmla="*/ 0 w 3726694"/>
              <a:gd name="connsiteY4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6694" h="6858001">
                <a:moveTo>
                  <a:pt x="0" y="6858001"/>
                </a:moveTo>
                <a:lnTo>
                  <a:pt x="3487979" y="1"/>
                </a:lnTo>
                <a:lnTo>
                  <a:pt x="3724498" y="0"/>
                </a:lnTo>
                <a:lnTo>
                  <a:pt x="3726694" y="6851562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 descr="Vidyo-Logo-Color-Vert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256" y="4870727"/>
            <a:ext cx="1749880" cy="160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5669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Body w/Subtitle_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rgbClr val="323F4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Text Placeholder 29"/>
          <p:cNvSpPr>
            <a:spLocks noGrp="1"/>
          </p:cNvSpPr>
          <p:nvPr>
            <p:ph type="body" sz="quarter" idx="14" hasCustomPrompt="1"/>
          </p:nvPr>
        </p:nvSpPr>
        <p:spPr>
          <a:xfrm>
            <a:off x="368642" y="1160780"/>
            <a:ext cx="11366157" cy="51561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cap="none" baseline="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9"/>
          </p:nvPr>
        </p:nvSpPr>
        <p:spPr>
          <a:xfrm>
            <a:off x="372532" y="1871663"/>
            <a:ext cx="3581400" cy="4309004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7F7F7F"/>
                </a:solidFill>
              </a:defRPr>
            </a:lvl1pPr>
            <a:lvl2pPr>
              <a:defRPr sz="1800">
                <a:solidFill>
                  <a:srgbClr val="7F7F7F"/>
                </a:solidFill>
              </a:defRPr>
            </a:lvl2pPr>
            <a:lvl3pPr>
              <a:defRPr sz="1600">
                <a:solidFill>
                  <a:srgbClr val="7F7F7F"/>
                </a:solidFill>
              </a:defRPr>
            </a:lvl3pPr>
            <a:lvl4pPr>
              <a:defRPr sz="1400">
                <a:solidFill>
                  <a:srgbClr val="7F7F7F"/>
                </a:solidFill>
              </a:defRPr>
            </a:lvl4pPr>
            <a:lvl5pPr>
              <a:defRPr sz="14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20"/>
          </p:nvPr>
        </p:nvSpPr>
        <p:spPr>
          <a:xfrm>
            <a:off x="4250264" y="1863196"/>
            <a:ext cx="3581400" cy="4309004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7F7F7F"/>
                </a:solidFill>
              </a:defRPr>
            </a:lvl1pPr>
            <a:lvl2pPr>
              <a:defRPr sz="1800">
                <a:solidFill>
                  <a:srgbClr val="7F7F7F"/>
                </a:solidFill>
              </a:defRPr>
            </a:lvl2pPr>
            <a:lvl3pPr>
              <a:defRPr sz="1600">
                <a:solidFill>
                  <a:srgbClr val="7F7F7F"/>
                </a:solidFill>
              </a:defRPr>
            </a:lvl3pPr>
            <a:lvl4pPr>
              <a:defRPr sz="1400">
                <a:solidFill>
                  <a:srgbClr val="7F7F7F"/>
                </a:solidFill>
              </a:defRPr>
            </a:lvl4pPr>
            <a:lvl5pPr>
              <a:defRPr sz="14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sz="quarter" idx="21"/>
          </p:nvPr>
        </p:nvSpPr>
        <p:spPr>
          <a:xfrm>
            <a:off x="8144932" y="1863197"/>
            <a:ext cx="3581400" cy="4309004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7F7F7F"/>
                </a:solidFill>
              </a:defRPr>
            </a:lvl1pPr>
            <a:lvl2pPr>
              <a:defRPr sz="1800">
                <a:solidFill>
                  <a:srgbClr val="7F7F7F"/>
                </a:solidFill>
              </a:defRPr>
            </a:lvl2pPr>
            <a:lvl3pPr>
              <a:defRPr sz="1600">
                <a:solidFill>
                  <a:srgbClr val="7F7F7F"/>
                </a:solidFill>
              </a:defRPr>
            </a:lvl3pPr>
            <a:lvl4pPr>
              <a:defRPr sz="1400">
                <a:solidFill>
                  <a:srgbClr val="7F7F7F"/>
                </a:solidFill>
              </a:defRPr>
            </a:lvl4pPr>
            <a:lvl5pPr>
              <a:defRPr sz="1400">
                <a:solidFill>
                  <a:srgbClr val="7F7F7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0597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4" name="Straight Connector 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accent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Text Placeholder 29"/>
          <p:cNvSpPr>
            <a:spLocks noGrp="1"/>
          </p:cNvSpPr>
          <p:nvPr>
            <p:ph type="body" sz="quarter" idx="14" hasCustomPrompt="1"/>
          </p:nvPr>
        </p:nvSpPr>
        <p:spPr>
          <a:xfrm>
            <a:off x="368642" y="1160780"/>
            <a:ext cx="11366157" cy="51561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cap="none" baseline="0" dirty="0" smtClean="0">
                <a:solidFill>
                  <a:srgbClr val="77909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14"/>
          <p:cNvSpPr>
            <a:spLocks noGrp="1"/>
          </p:cNvSpPr>
          <p:nvPr>
            <p:ph sz="quarter" idx="15" hasCustomPrompt="1"/>
          </p:nvPr>
        </p:nvSpPr>
        <p:spPr>
          <a:xfrm>
            <a:off x="338138" y="2209800"/>
            <a:ext cx="2590800" cy="3479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aseline="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Arial – 18pt. This placeholder can hold text, tables, charts or images.</a:t>
            </a:r>
            <a:endParaRPr lang="en-US" dirty="0"/>
          </a:p>
        </p:txBody>
      </p:sp>
      <p:sp>
        <p:nvSpPr>
          <p:cNvPr id="10" name="Content Placeholder 14"/>
          <p:cNvSpPr>
            <a:spLocks noGrp="1"/>
          </p:cNvSpPr>
          <p:nvPr>
            <p:ph sz="quarter" idx="16" hasCustomPrompt="1"/>
          </p:nvPr>
        </p:nvSpPr>
        <p:spPr>
          <a:xfrm>
            <a:off x="3284539" y="2201334"/>
            <a:ext cx="2590800" cy="3479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aseline="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Arial – 18pt. This placeholder can hold text, tables, charts or images.</a:t>
            </a:r>
            <a:endParaRPr lang="en-US" dirty="0"/>
          </a:p>
        </p:txBody>
      </p:sp>
      <p:sp>
        <p:nvSpPr>
          <p:cNvPr id="11" name="Content Placeholder 14"/>
          <p:cNvSpPr>
            <a:spLocks noGrp="1"/>
          </p:cNvSpPr>
          <p:nvPr>
            <p:ph sz="quarter" idx="17" hasCustomPrompt="1"/>
          </p:nvPr>
        </p:nvSpPr>
        <p:spPr>
          <a:xfrm>
            <a:off x="6222472" y="2209800"/>
            <a:ext cx="2590800" cy="3479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aseline="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Arial – 18pt. This placeholder can hold text, tables, charts or images.</a:t>
            </a:r>
            <a:endParaRPr lang="en-US" dirty="0"/>
          </a:p>
        </p:txBody>
      </p:sp>
      <p:sp>
        <p:nvSpPr>
          <p:cNvPr id="12" name="Content Placeholder 14"/>
          <p:cNvSpPr>
            <a:spLocks noGrp="1"/>
          </p:cNvSpPr>
          <p:nvPr>
            <p:ph sz="quarter" idx="18" hasCustomPrompt="1"/>
          </p:nvPr>
        </p:nvSpPr>
        <p:spPr>
          <a:xfrm>
            <a:off x="9143471" y="2192866"/>
            <a:ext cx="2590800" cy="3479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aseline="0">
                <a:solidFill>
                  <a:srgbClr val="7F7F7F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Arial – 18pt. This placeholder can hold text, tables, charts or images.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2802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&amp; Body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8" name="Straight Connector 17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368302" y="1725769"/>
            <a:ext cx="3579074" cy="650988"/>
          </a:xfrm>
          <a:prstGeom prst="rect">
            <a:avLst/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4262013" y="1725769"/>
            <a:ext cx="3579074" cy="650988"/>
          </a:xfrm>
          <a:prstGeom prst="rect">
            <a:avLst/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8155725" y="1725769"/>
            <a:ext cx="3579074" cy="650988"/>
          </a:xfrm>
          <a:prstGeom prst="rect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7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rgbClr val="323F4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9"/>
          <p:cNvSpPr>
            <a:spLocks noGrp="1"/>
          </p:cNvSpPr>
          <p:nvPr>
            <p:ph type="body" sz="quarter" idx="19" hasCustomPrompt="1"/>
          </p:nvPr>
        </p:nvSpPr>
        <p:spPr>
          <a:xfrm>
            <a:off x="368642" y="1160780"/>
            <a:ext cx="11366157" cy="51561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cap="none" baseline="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20"/>
          </p:nvPr>
        </p:nvSpPr>
        <p:spPr>
          <a:xfrm>
            <a:off x="372533" y="2557463"/>
            <a:ext cx="3581930" cy="3614737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sz="quarter" idx="21"/>
          </p:nvPr>
        </p:nvSpPr>
        <p:spPr>
          <a:xfrm>
            <a:off x="4258733" y="2557463"/>
            <a:ext cx="3581930" cy="3614737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quarter" idx="22"/>
          </p:nvPr>
        </p:nvSpPr>
        <p:spPr>
          <a:xfrm>
            <a:off x="8153400" y="2565929"/>
            <a:ext cx="3581930" cy="3614737"/>
          </a:xfrm>
          <a:prstGeom prst="rect">
            <a:avLst/>
          </a:prstGeom>
        </p:spPr>
        <p:txBody>
          <a:bodyPr vert="horz"/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0794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&amp; Body - 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368302" y="1866117"/>
            <a:ext cx="2510381" cy="510639"/>
          </a:xfrm>
          <a:prstGeom prst="rect">
            <a:avLst/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3277828" y="1866117"/>
            <a:ext cx="2510381" cy="510639"/>
          </a:xfrm>
          <a:prstGeom prst="rect">
            <a:avLst/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6187355" y="1866117"/>
            <a:ext cx="2510381" cy="510639"/>
          </a:xfrm>
          <a:prstGeom prst="rect">
            <a:avLst/>
          </a:prstGeom>
          <a:solidFill>
            <a:schemeClr val="accent4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9096882" y="1866117"/>
            <a:ext cx="2510381" cy="510639"/>
          </a:xfrm>
          <a:prstGeom prst="rect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1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accent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29"/>
          <p:cNvSpPr>
            <a:spLocks noGrp="1"/>
          </p:cNvSpPr>
          <p:nvPr>
            <p:ph type="body" sz="quarter" idx="21" hasCustomPrompt="1"/>
          </p:nvPr>
        </p:nvSpPr>
        <p:spPr>
          <a:xfrm>
            <a:off x="368642" y="1160780"/>
            <a:ext cx="11366157" cy="51561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cap="none" baseline="0" dirty="0" smtClean="0">
                <a:solidFill>
                  <a:srgbClr val="77909D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quarter" idx="22" hasCustomPrompt="1"/>
          </p:nvPr>
        </p:nvSpPr>
        <p:spPr>
          <a:xfrm>
            <a:off x="364067" y="2557463"/>
            <a:ext cx="2514600" cy="361473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 smtClean="0"/>
              <a:t>Insert text smart art, chart or graphics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quarter" idx="23" hasCustomPrompt="1"/>
          </p:nvPr>
        </p:nvSpPr>
        <p:spPr>
          <a:xfrm>
            <a:off x="3276601" y="2557463"/>
            <a:ext cx="2514600" cy="361473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 smtClean="0"/>
              <a:t>Insert text smart art, chart or graphics</a:t>
            </a:r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quarter" idx="24" hasCustomPrompt="1"/>
          </p:nvPr>
        </p:nvSpPr>
        <p:spPr>
          <a:xfrm>
            <a:off x="6180667" y="2557463"/>
            <a:ext cx="2514600" cy="361473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 smtClean="0"/>
              <a:t>Insert text smart art, chart or graphics</a:t>
            </a:r>
            <a:endParaRPr lang="en-US" dirty="0"/>
          </a:p>
        </p:txBody>
      </p:sp>
      <p:sp>
        <p:nvSpPr>
          <p:cNvPr id="33" name="Content Placeholder 2"/>
          <p:cNvSpPr>
            <a:spLocks noGrp="1"/>
          </p:cNvSpPr>
          <p:nvPr>
            <p:ph sz="quarter" idx="25" hasCustomPrompt="1"/>
          </p:nvPr>
        </p:nvSpPr>
        <p:spPr>
          <a:xfrm>
            <a:off x="9093201" y="2557463"/>
            <a:ext cx="2514600" cy="361473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 smtClean="0"/>
              <a:t>Insert text smart art, chart or graphics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Column - 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3" hasCustomPrompt="1"/>
          </p:nvPr>
        </p:nvSpPr>
        <p:spPr>
          <a:xfrm>
            <a:off x="3048" y="0"/>
            <a:ext cx="12188952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Font typeface="+mj-lt"/>
              <a:buNone/>
              <a:defRPr/>
            </a:lvl1pPr>
          </a:lstStyle>
          <a:p>
            <a:r>
              <a:rPr lang="en-US" dirty="0"/>
              <a:t>Click to Insert Photo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1233716" y="5373940"/>
            <a:ext cx="2368296" cy="313932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>
              <a:buNone/>
              <a:defRPr lang="en-US" sz="1600" kern="12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8589988" y="5373940"/>
            <a:ext cx="2368296" cy="313932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>
              <a:buNone/>
              <a:defRPr lang="en-US" sz="1600" kern="12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12" hasCustomPrompt="1"/>
          </p:nvPr>
        </p:nvSpPr>
        <p:spPr>
          <a:xfrm>
            <a:off x="4913214" y="5373940"/>
            <a:ext cx="2368296" cy="313932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 algn="ctr">
              <a:buNone/>
              <a:defRPr lang="en-US" sz="1600" kern="120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 algn="ctr">
              <a:buNone/>
              <a:defRPr lang="en-US" sz="1600" kern="1200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729632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- Charts or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31"/>
          <p:cNvSpPr>
            <a:spLocks noGrp="1"/>
          </p:cNvSpPr>
          <p:nvPr>
            <p:ph type="body" sz="quarter" idx="15" hasCustomPrompt="1"/>
          </p:nvPr>
        </p:nvSpPr>
        <p:spPr>
          <a:xfrm>
            <a:off x="8060109" y="3817551"/>
            <a:ext cx="3429000" cy="84613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buNone/>
              <a:defRPr lang="en-US" sz="2000" b="1" kern="1200" cap="none" baseline="0" dirty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5" name="Text Placeholder 31"/>
          <p:cNvSpPr>
            <a:spLocks noGrp="1"/>
          </p:cNvSpPr>
          <p:nvPr>
            <p:ph type="body" sz="quarter" idx="13" hasCustomPrompt="1"/>
          </p:nvPr>
        </p:nvSpPr>
        <p:spPr>
          <a:xfrm>
            <a:off x="4365911" y="3817551"/>
            <a:ext cx="3429000" cy="84613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buNone/>
              <a:defRPr lang="en-US" sz="2000" b="1" kern="1200" cap="none" baseline="0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6" name="Text Placeholder 33"/>
          <p:cNvSpPr>
            <a:spLocks noGrp="1"/>
          </p:cNvSpPr>
          <p:nvPr>
            <p:ph type="body" sz="quarter" idx="14" hasCustomPrompt="1"/>
          </p:nvPr>
        </p:nvSpPr>
        <p:spPr>
          <a:xfrm>
            <a:off x="4365911" y="4663688"/>
            <a:ext cx="3429000" cy="12461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921933" y="1751841"/>
            <a:ext cx="0" cy="3924000"/>
          </a:xfrm>
          <a:prstGeom prst="line">
            <a:avLst/>
          </a:prstGeom>
          <a:ln w="12700">
            <a:solidFill>
              <a:schemeClr val="tx2">
                <a:lumMod val="20000"/>
                <a:lumOff val="80000"/>
              </a:schemeClr>
            </a:solidFill>
            <a:prstDash val="solid"/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 userDrawn="1"/>
        </p:nvCxnSpPr>
        <p:spPr>
          <a:xfrm>
            <a:off x="4270068" y="1751841"/>
            <a:ext cx="0" cy="3924000"/>
          </a:xfrm>
          <a:prstGeom prst="line">
            <a:avLst/>
          </a:prstGeom>
          <a:ln w="12700">
            <a:solidFill>
              <a:schemeClr val="tx2">
                <a:lumMod val="20000"/>
                <a:lumOff val="80000"/>
              </a:schemeClr>
            </a:solidFill>
            <a:prstDash val="solid"/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26" name="Straight Connector 25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722511" y="3817551"/>
            <a:ext cx="3429000" cy="84613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buNone/>
              <a:defRPr lang="en-US" sz="2000" b="1" kern="1200" cap="none" baseline="0" dirty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2" hasCustomPrompt="1"/>
          </p:nvPr>
        </p:nvSpPr>
        <p:spPr>
          <a:xfrm>
            <a:off x="722511" y="4663688"/>
            <a:ext cx="3429000" cy="12461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8" name="Text Placeholder 33"/>
          <p:cNvSpPr>
            <a:spLocks noGrp="1"/>
          </p:cNvSpPr>
          <p:nvPr>
            <p:ph type="body" sz="quarter" idx="16" hasCustomPrompt="1"/>
          </p:nvPr>
        </p:nvSpPr>
        <p:spPr>
          <a:xfrm>
            <a:off x="8060109" y="4663688"/>
            <a:ext cx="3429000" cy="12461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ctr" defTabSz="914400" rtl="0" eaLnBrk="1" latinLnBrk="0" hangingPunct="1">
              <a:lnSpc>
                <a:spcPct val="130000"/>
              </a:lnSpc>
              <a:buNone/>
              <a:defRPr lang="en-US" sz="1400" kern="1200" dirty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29"/>
          <p:cNvSpPr>
            <a:spLocks noGrp="1"/>
          </p:cNvSpPr>
          <p:nvPr>
            <p:ph type="body" sz="quarter" idx="20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29"/>
          <p:cNvSpPr>
            <a:spLocks noGrp="1"/>
          </p:cNvSpPr>
          <p:nvPr>
            <p:ph type="body" sz="quarter" idx="21" hasCustomPrompt="1"/>
          </p:nvPr>
        </p:nvSpPr>
        <p:spPr>
          <a:xfrm>
            <a:off x="368642" y="1160780"/>
            <a:ext cx="11366157" cy="51561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cap="none" baseline="0" dirty="0" smtClean="0">
                <a:solidFill>
                  <a:srgbClr val="75919E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sz="quarter" idx="22" hasCustomPrompt="1"/>
          </p:nvPr>
        </p:nvSpPr>
        <p:spPr>
          <a:xfrm>
            <a:off x="719666" y="1735667"/>
            <a:ext cx="3429001" cy="207433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 smtClean="0"/>
              <a:t>Insert text smart art, chart or graphics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quarter" idx="23" hasCustomPrompt="1"/>
          </p:nvPr>
        </p:nvSpPr>
        <p:spPr>
          <a:xfrm>
            <a:off x="4368800" y="1744133"/>
            <a:ext cx="3429000" cy="207433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 smtClean="0"/>
              <a:t>Insert text smart art, chart or graphics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quarter" idx="24" hasCustomPrompt="1"/>
          </p:nvPr>
        </p:nvSpPr>
        <p:spPr>
          <a:xfrm>
            <a:off x="8060266" y="1744134"/>
            <a:ext cx="3437467" cy="207433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 baseline="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 smtClean="0"/>
              <a:t>Insert text smart art, chart or graphics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3"/>
          <p:cNvSpPr>
            <a:spLocks noGrp="1"/>
          </p:cNvSpPr>
          <p:nvPr>
            <p:ph type="body" sz="quarter" idx="21" hasCustomPrompt="1"/>
          </p:nvPr>
        </p:nvSpPr>
        <p:spPr>
          <a:xfrm>
            <a:off x="7809359" y="3614807"/>
            <a:ext cx="3618899" cy="2769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200" b="1" kern="1200" cap="none" baseline="0" dirty="0" smtClean="0">
                <a:solidFill>
                  <a:schemeClr val="accent3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23"/>
          <p:cNvSpPr>
            <a:spLocks noGrp="1"/>
          </p:cNvSpPr>
          <p:nvPr>
            <p:ph type="body" sz="quarter" idx="22" hasCustomPrompt="1"/>
          </p:nvPr>
        </p:nvSpPr>
        <p:spPr>
          <a:xfrm>
            <a:off x="7809360" y="3890019"/>
            <a:ext cx="3618899" cy="5032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200" b="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Insert subtext</a:t>
            </a:r>
          </a:p>
        </p:txBody>
      </p:sp>
      <p:sp>
        <p:nvSpPr>
          <p:cNvPr id="26" name="Text Placeholder 23"/>
          <p:cNvSpPr>
            <a:spLocks noGrp="1"/>
          </p:cNvSpPr>
          <p:nvPr>
            <p:ph type="body" sz="quarter" idx="19" hasCustomPrompt="1"/>
          </p:nvPr>
        </p:nvSpPr>
        <p:spPr>
          <a:xfrm>
            <a:off x="7809359" y="2571233"/>
            <a:ext cx="3618899" cy="2769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200" b="1" kern="1200" cap="none" baseline="0" dirty="0" smtClean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7" name="Text Placeholder 23"/>
          <p:cNvSpPr>
            <a:spLocks noGrp="1"/>
          </p:cNvSpPr>
          <p:nvPr>
            <p:ph type="body" sz="quarter" idx="20" hasCustomPrompt="1"/>
          </p:nvPr>
        </p:nvSpPr>
        <p:spPr>
          <a:xfrm>
            <a:off x="7809360" y="2846445"/>
            <a:ext cx="3618899" cy="5032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200" b="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Insert subtext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7" hasCustomPrompt="1"/>
          </p:nvPr>
        </p:nvSpPr>
        <p:spPr>
          <a:xfrm>
            <a:off x="7809359" y="1538850"/>
            <a:ext cx="3618899" cy="2769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200" b="1" kern="1200" cap="none" baseline="0" dirty="0" smtClean="0">
                <a:solidFill>
                  <a:schemeClr val="accent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Text Placeholder 23"/>
          <p:cNvSpPr>
            <a:spLocks noGrp="1"/>
          </p:cNvSpPr>
          <p:nvPr>
            <p:ph type="body" sz="quarter" idx="18" hasCustomPrompt="1"/>
          </p:nvPr>
        </p:nvSpPr>
        <p:spPr>
          <a:xfrm>
            <a:off x="7809360" y="1814062"/>
            <a:ext cx="3618899" cy="5032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200" b="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Insert subtext</a:t>
            </a:r>
          </a:p>
        </p:txBody>
      </p:sp>
      <p:sp>
        <p:nvSpPr>
          <p:cNvPr id="22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6869958" y="3591140"/>
            <a:ext cx="832104" cy="8321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23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6869958" y="4637563"/>
            <a:ext cx="832104" cy="8321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21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6869958" y="2551143"/>
            <a:ext cx="832104" cy="8321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6869958" y="1504720"/>
            <a:ext cx="832104" cy="83210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/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/>
          </p:nvPr>
        </p:nvSpPr>
        <p:spPr>
          <a:xfrm>
            <a:off x="1006475" y="1571625"/>
            <a:ext cx="5070475" cy="424815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Font typeface="+mj-lt"/>
              <a:buNone/>
              <a:defRPr/>
            </a:lvl1pPr>
          </a:lstStyle>
          <a:p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23"/>
          <p:cNvSpPr>
            <a:spLocks noGrp="1"/>
          </p:cNvSpPr>
          <p:nvPr>
            <p:ph type="body" sz="quarter" idx="23" hasCustomPrompt="1"/>
          </p:nvPr>
        </p:nvSpPr>
        <p:spPr>
          <a:xfrm>
            <a:off x="7809358" y="4654964"/>
            <a:ext cx="3618899" cy="27699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200" b="1" kern="1200" cap="none" baseline="0" dirty="0" smtClean="0">
                <a:solidFill>
                  <a:schemeClr val="accent4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23"/>
          <p:cNvSpPr>
            <a:spLocks noGrp="1"/>
          </p:cNvSpPr>
          <p:nvPr>
            <p:ph type="body" sz="quarter" idx="24" hasCustomPrompt="1"/>
          </p:nvPr>
        </p:nvSpPr>
        <p:spPr>
          <a:xfrm>
            <a:off x="7809359" y="4930176"/>
            <a:ext cx="3618899" cy="5032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None/>
              <a:defRPr lang="en-US" sz="1200" b="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Insert subtext</a:t>
            </a:r>
          </a:p>
        </p:txBody>
      </p:sp>
    </p:spTree>
    <p:extLst>
      <p:ext uri="{BB962C8B-B14F-4D97-AF65-F5344CB8AC3E}">
        <p14:creationId xmlns:p14="http://schemas.microsoft.com/office/powerpoint/2010/main" val="37396925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/>
          <p:cNvSpPr/>
          <p:nvPr userDrawn="1"/>
        </p:nvSpPr>
        <p:spPr>
          <a:xfrm>
            <a:off x="10345003" y="6223379"/>
            <a:ext cx="1846997" cy="6346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Picture Placeholder 16"/>
          <p:cNvSpPr>
            <a:spLocks noGrp="1"/>
          </p:cNvSpPr>
          <p:nvPr>
            <p:ph type="pic" sz="quarter" idx="12" hasCustomPrompt="1"/>
          </p:nvPr>
        </p:nvSpPr>
        <p:spPr>
          <a:xfrm>
            <a:off x="7094538" y="-1588"/>
            <a:ext cx="5097462" cy="68595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 hasCustomPrompt="1"/>
          </p:nvPr>
        </p:nvSpPr>
        <p:spPr>
          <a:xfrm>
            <a:off x="9746864" y="418353"/>
            <a:ext cx="1843088" cy="78822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68300" y="341313"/>
            <a:ext cx="6564406" cy="10842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368300" y="1423893"/>
            <a:ext cx="6072187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5724525" y="4536978"/>
            <a:ext cx="4325937" cy="1625697"/>
          </a:xfrm>
          <a:prstGeom prst="rect">
            <a:avLst/>
          </a:prstGeom>
          <a:solidFill>
            <a:schemeClr val="accent1">
              <a:alpha val="77000"/>
            </a:schemeClr>
          </a:solidFill>
        </p:spPr>
        <p:txBody>
          <a:bodyPr anchor="ctr"/>
          <a:lstStyle>
            <a:lvl1pPr marL="0" indent="0" algn="ctr">
              <a:buNone/>
              <a:defRPr i="1">
                <a:solidFill>
                  <a:schemeClr val="bg2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368300" y="3069182"/>
            <a:ext cx="6072187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368301" y="4714471"/>
            <a:ext cx="5156200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94417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/>
          <p:cNvSpPr/>
          <p:nvPr userDrawn="1"/>
        </p:nvSpPr>
        <p:spPr>
          <a:xfrm>
            <a:off x="10345003" y="6223379"/>
            <a:ext cx="1846997" cy="6346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Picture Placeholder 16"/>
          <p:cNvSpPr>
            <a:spLocks noGrp="1"/>
          </p:cNvSpPr>
          <p:nvPr>
            <p:ph type="pic" sz="quarter" idx="12" hasCustomPrompt="1"/>
          </p:nvPr>
        </p:nvSpPr>
        <p:spPr>
          <a:xfrm>
            <a:off x="7094538" y="-1588"/>
            <a:ext cx="5097462" cy="68595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 hasCustomPrompt="1"/>
          </p:nvPr>
        </p:nvSpPr>
        <p:spPr>
          <a:xfrm>
            <a:off x="9746864" y="418353"/>
            <a:ext cx="1843088" cy="78822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68300" y="341313"/>
            <a:ext cx="6564406" cy="10842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368300" y="1423893"/>
            <a:ext cx="6072187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5724525" y="4536978"/>
            <a:ext cx="4325937" cy="1625697"/>
          </a:xfrm>
          <a:prstGeom prst="rect">
            <a:avLst/>
          </a:prstGeom>
          <a:solidFill>
            <a:schemeClr val="accent2">
              <a:alpha val="77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i="1">
                <a:solidFill>
                  <a:schemeClr val="bg2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368300" y="3069182"/>
            <a:ext cx="6072187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368301" y="4714471"/>
            <a:ext cx="5156200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873255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tangle 8"/>
          <p:cNvSpPr/>
          <p:nvPr userDrawn="1"/>
        </p:nvSpPr>
        <p:spPr>
          <a:xfrm>
            <a:off x="10345003" y="6223379"/>
            <a:ext cx="1846997" cy="6346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Picture Placeholder 16"/>
          <p:cNvSpPr>
            <a:spLocks noGrp="1"/>
          </p:cNvSpPr>
          <p:nvPr>
            <p:ph type="pic" sz="quarter" idx="12" hasCustomPrompt="1"/>
          </p:nvPr>
        </p:nvSpPr>
        <p:spPr>
          <a:xfrm>
            <a:off x="7094538" y="-1588"/>
            <a:ext cx="5097462" cy="68595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 hasCustomPrompt="1"/>
          </p:nvPr>
        </p:nvSpPr>
        <p:spPr>
          <a:xfrm>
            <a:off x="9746864" y="418353"/>
            <a:ext cx="1843088" cy="78822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68300" y="341313"/>
            <a:ext cx="6564406" cy="10842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368300" y="1423893"/>
            <a:ext cx="6072187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5724525" y="4536978"/>
            <a:ext cx="4325937" cy="1625697"/>
          </a:xfrm>
          <a:prstGeom prst="rect">
            <a:avLst/>
          </a:prstGeom>
          <a:solidFill>
            <a:schemeClr val="accent3">
              <a:alpha val="77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i="1">
                <a:solidFill>
                  <a:schemeClr val="bg2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368300" y="3069182"/>
            <a:ext cx="6072187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368301" y="4714471"/>
            <a:ext cx="5156200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8755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- White - BG Photo: Edi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47449" y="2227324"/>
            <a:ext cx="9545638" cy="160655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4800" cap="none" baseline="0">
                <a:solidFill>
                  <a:schemeClr val="bg2"/>
                </a:solidFill>
              </a:defRPr>
            </a:lvl1pPr>
            <a:lvl2pPr marL="457200" indent="0">
              <a:buNone/>
              <a:defRPr sz="4800">
                <a:solidFill>
                  <a:schemeClr val="bg2"/>
                </a:solidFill>
              </a:defRPr>
            </a:lvl2pPr>
            <a:lvl3pPr marL="914400" indent="0">
              <a:buNone/>
              <a:defRPr sz="4800">
                <a:solidFill>
                  <a:schemeClr val="bg2"/>
                </a:solidFill>
              </a:defRPr>
            </a:lvl3pPr>
            <a:lvl4pPr marL="1371600" indent="0">
              <a:buNone/>
              <a:defRPr sz="4800">
                <a:solidFill>
                  <a:schemeClr val="bg2"/>
                </a:solidFill>
              </a:defRPr>
            </a:lvl4pPr>
            <a:lvl5pPr marL="1828800" indent="0">
              <a:buNone/>
              <a:defRPr sz="4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447448" y="3891826"/>
            <a:ext cx="9545638" cy="40768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14"/>
          <p:cNvSpPr>
            <a:spLocks noGrp="1"/>
          </p:cNvSpPr>
          <p:nvPr>
            <p:ph type="body" sz="quarter" idx="12" hasCustomPrompt="1"/>
          </p:nvPr>
        </p:nvSpPr>
        <p:spPr>
          <a:xfrm>
            <a:off x="503693" y="4748580"/>
            <a:ext cx="8920778" cy="40768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b="0" kern="1200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Presenter Name </a:t>
            </a:r>
          </a:p>
        </p:txBody>
      </p:sp>
      <p:sp>
        <p:nvSpPr>
          <p:cNvPr id="31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503714" y="5680930"/>
            <a:ext cx="1843633" cy="40768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b="0" kern="1200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tx2">
                    <a:lumMod val="40000"/>
                    <a:lumOff val="60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3" name="Content Placeholder 17"/>
          <p:cNvSpPr>
            <a:spLocks noGrp="1"/>
          </p:cNvSpPr>
          <p:nvPr>
            <p:ph sz="quarter" idx="14" hasCustomPrompt="1"/>
          </p:nvPr>
        </p:nvSpPr>
        <p:spPr>
          <a:xfrm>
            <a:off x="506413" y="5240338"/>
            <a:ext cx="8929687" cy="3537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>
                <a:solidFill>
                  <a:srgbClr val="F2F2F2"/>
                </a:solidFill>
              </a:defRPr>
            </a:lvl1pPr>
          </a:lstStyle>
          <a:p>
            <a:pPr lvl="0"/>
            <a:r>
              <a:rPr lang="en-US" dirty="0" smtClean="0"/>
              <a:t>Presenter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629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 userDrawn="1"/>
        </p:nvSpPr>
        <p:spPr>
          <a:xfrm>
            <a:off x="10345003" y="6223379"/>
            <a:ext cx="1846997" cy="6346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Picture Placeholder 16"/>
          <p:cNvSpPr>
            <a:spLocks noGrp="1"/>
          </p:cNvSpPr>
          <p:nvPr>
            <p:ph type="pic" sz="quarter" idx="12" hasCustomPrompt="1"/>
          </p:nvPr>
        </p:nvSpPr>
        <p:spPr>
          <a:xfrm>
            <a:off x="7094538" y="-1588"/>
            <a:ext cx="5097462" cy="685958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 hasCustomPrompt="1"/>
          </p:nvPr>
        </p:nvSpPr>
        <p:spPr>
          <a:xfrm>
            <a:off x="9746864" y="418353"/>
            <a:ext cx="1843088" cy="788228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68300" y="341313"/>
            <a:ext cx="6564406" cy="10842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368300" y="1423893"/>
            <a:ext cx="6072187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5724525" y="4536978"/>
            <a:ext cx="4325937" cy="1625697"/>
          </a:xfrm>
          <a:prstGeom prst="rect">
            <a:avLst/>
          </a:prstGeom>
          <a:solidFill>
            <a:schemeClr val="accent4">
              <a:alpha val="77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i="1">
                <a:solidFill>
                  <a:schemeClr val="bg2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368300" y="3069182"/>
            <a:ext cx="6072187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368301" y="4714471"/>
            <a:ext cx="5156200" cy="14482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44022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- Side Call Out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 userDrawn="1"/>
        </p:nvSpPr>
        <p:spPr>
          <a:xfrm>
            <a:off x="7997588" y="0"/>
            <a:ext cx="41944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68300" y="341313"/>
            <a:ext cx="7431396" cy="10842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368300" y="1423892"/>
            <a:ext cx="7431396" cy="2963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727272"/>
                </a:solidFill>
              </a:defRPr>
            </a:lvl1pPr>
            <a:lvl2pPr>
              <a:defRPr sz="1800">
                <a:solidFill>
                  <a:srgbClr val="727272"/>
                </a:solidFill>
              </a:defRPr>
            </a:lvl2pPr>
            <a:lvl3pPr>
              <a:defRPr sz="1600">
                <a:solidFill>
                  <a:srgbClr val="727272"/>
                </a:solidFill>
              </a:defRPr>
            </a:lvl3pPr>
            <a:lvl4pPr>
              <a:defRPr sz="1400">
                <a:solidFill>
                  <a:srgbClr val="727272"/>
                </a:solidFill>
              </a:defRPr>
            </a:lvl4pPr>
            <a:lvl5pPr>
              <a:defRPr sz="1400">
                <a:solidFill>
                  <a:srgbClr val="72727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368300" y="4517928"/>
            <a:ext cx="7431396" cy="11334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i="1" baseline="0">
                <a:solidFill>
                  <a:schemeClr val="accent1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8379630" y="6254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79630" y="20410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8379630" y="34566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8379630" y="4872299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8971177" y="1918266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8971177" y="3333866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8971177" y="4749467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>
            <a:off x="8971177" y="505722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798" y="6375262"/>
            <a:ext cx="1194110" cy="39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9080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- Side Call Out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 userDrawn="1"/>
        </p:nvSpPr>
        <p:spPr>
          <a:xfrm>
            <a:off x="7997588" y="0"/>
            <a:ext cx="419441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68300" y="341313"/>
            <a:ext cx="7431396" cy="10842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accent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368300" y="1423892"/>
            <a:ext cx="7431396" cy="2963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F5F5F"/>
                </a:solidFill>
              </a:defRPr>
            </a:lvl1pPr>
            <a:lvl2pPr>
              <a:defRPr sz="1800">
                <a:solidFill>
                  <a:srgbClr val="5F5F5F"/>
                </a:solidFill>
              </a:defRPr>
            </a:lvl2pPr>
            <a:lvl3pPr>
              <a:defRPr sz="1600">
                <a:solidFill>
                  <a:srgbClr val="5F5F5F"/>
                </a:solidFill>
              </a:defRPr>
            </a:lvl3pPr>
            <a:lvl4pPr>
              <a:defRPr sz="1400">
                <a:solidFill>
                  <a:srgbClr val="5F5F5F"/>
                </a:solidFill>
              </a:defRPr>
            </a:lvl4pPr>
            <a:lvl5pPr>
              <a:defRPr sz="1400">
                <a:solidFill>
                  <a:srgbClr val="5F5F5F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368300" y="4517928"/>
            <a:ext cx="7431396" cy="11334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i="1" baseline="0">
                <a:solidFill>
                  <a:schemeClr val="accent2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8379630" y="6254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79630" y="20410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8379630" y="34566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8379630" y="4872299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971177" y="1918266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8971177" y="3333866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971177" y="4749467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8971177" y="505722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798" y="6375262"/>
            <a:ext cx="1194110" cy="39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43785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- Side Call Out - Yel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 userDrawn="1"/>
        </p:nvSpPr>
        <p:spPr>
          <a:xfrm>
            <a:off x="7997588" y="0"/>
            <a:ext cx="4194412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68300" y="341313"/>
            <a:ext cx="7431396" cy="10842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accent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368300" y="1423892"/>
            <a:ext cx="7431396" cy="2963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F5F5F"/>
                </a:solidFill>
              </a:defRPr>
            </a:lvl1pPr>
            <a:lvl2pPr>
              <a:defRPr sz="1800">
                <a:solidFill>
                  <a:srgbClr val="5F5F5F"/>
                </a:solidFill>
              </a:defRPr>
            </a:lvl2pPr>
            <a:lvl3pPr>
              <a:defRPr sz="1600">
                <a:solidFill>
                  <a:srgbClr val="5F5F5F"/>
                </a:solidFill>
              </a:defRPr>
            </a:lvl3pPr>
            <a:lvl4pPr>
              <a:defRPr sz="1400">
                <a:solidFill>
                  <a:srgbClr val="5F5F5F"/>
                </a:solidFill>
              </a:defRPr>
            </a:lvl4pPr>
            <a:lvl5pPr>
              <a:defRPr sz="1400">
                <a:solidFill>
                  <a:srgbClr val="5F5F5F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368300" y="4517928"/>
            <a:ext cx="7431396" cy="11334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i="1" baseline="0">
                <a:solidFill>
                  <a:schemeClr val="accent3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8379630" y="6254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79630" y="20410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8379630" y="34566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8379630" y="4872299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971177" y="1918266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8971177" y="3333866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971177" y="4749467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8971177" y="505722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798" y="6375262"/>
            <a:ext cx="1194110" cy="39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01371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- Side Call Out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/>
          <p:cNvSpPr/>
          <p:nvPr userDrawn="1"/>
        </p:nvSpPr>
        <p:spPr>
          <a:xfrm>
            <a:off x="7997588" y="0"/>
            <a:ext cx="4194412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68300" y="341313"/>
            <a:ext cx="7431396" cy="10842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accent6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368300" y="1423892"/>
            <a:ext cx="7431396" cy="29638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rgbClr val="5F5F5F"/>
                </a:solidFill>
              </a:defRPr>
            </a:lvl1pPr>
            <a:lvl2pPr>
              <a:defRPr sz="1800">
                <a:solidFill>
                  <a:srgbClr val="5F5F5F"/>
                </a:solidFill>
              </a:defRPr>
            </a:lvl2pPr>
            <a:lvl3pPr>
              <a:defRPr sz="1600">
                <a:solidFill>
                  <a:srgbClr val="5F5F5F"/>
                </a:solidFill>
              </a:defRPr>
            </a:lvl3pPr>
            <a:lvl4pPr>
              <a:defRPr sz="1400">
                <a:solidFill>
                  <a:srgbClr val="5F5F5F"/>
                </a:solidFill>
              </a:defRPr>
            </a:lvl4pPr>
            <a:lvl5pPr>
              <a:defRPr sz="1400">
                <a:solidFill>
                  <a:srgbClr val="5F5F5F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4" hasCustomPrompt="1"/>
          </p:nvPr>
        </p:nvSpPr>
        <p:spPr>
          <a:xfrm>
            <a:off x="368300" y="4517928"/>
            <a:ext cx="7431396" cy="11334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i="1" baseline="0">
                <a:solidFill>
                  <a:schemeClr val="accent4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8379630" y="6254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8379630" y="20410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8379630" y="3456698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8379630" y="4872299"/>
            <a:ext cx="3362088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8971177" y="1918266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8971177" y="3333866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971177" y="4749467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8971177" y="505722"/>
            <a:ext cx="2178995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798" y="6375262"/>
            <a:ext cx="1194110" cy="39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165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Topic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2" y="342637"/>
            <a:ext cx="11366157" cy="107899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3" hasCustomPrompt="1"/>
          </p:nvPr>
        </p:nvSpPr>
        <p:spPr>
          <a:xfrm>
            <a:off x="368301" y="1867608"/>
            <a:ext cx="3265446" cy="42473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cap="none" baseline="0">
                <a:solidFill>
                  <a:schemeClr val="accent6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368642" y="2298536"/>
            <a:ext cx="3265446" cy="28623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400" cap="none" baseline="0">
                <a:solidFill>
                  <a:srgbClr val="72727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3965671" y="1867608"/>
            <a:ext cx="3265446" cy="42473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cap="none" baseline="0">
                <a:solidFill>
                  <a:srgbClr val="7790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3966012" y="2298536"/>
            <a:ext cx="3265446" cy="28623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400" cap="none" baseline="0">
                <a:solidFill>
                  <a:srgbClr val="72727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8"/>
          <p:cNvSpPr>
            <a:spLocks noGrp="1"/>
          </p:cNvSpPr>
          <p:nvPr>
            <p:ph type="body" sz="quarter" idx="17" hasCustomPrompt="1"/>
          </p:nvPr>
        </p:nvSpPr>
        <p:spPr>
          <a:xfrm>
            <a:off x="7562700" y="1867608"/>
            <a:ext cx="3265446" cy="42473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cap="none" baseline="0">
                <a:solidFill>
                  <a:srgbClr val="7790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8"/>
          <p:cNvSpPr>
            <a:spLocks noGrp="1"/>
          </p:cNvSpPr>
          <p:nvPr>
            <p:ph type="body" sz="quarter" idx="18" hasCustomPrompt="1"/>
          </p:nvPr>
        </p:nvSpPr>
        <p:spPr>
          <a:xfrm>
            <a:off x="7563041" y="2298536"/>
            <a:ext cx="3265446" cy="28623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400" cap="none" baseline="0">
                <a:solidFill>
                  <a:srgbClr val="72727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8"/>
          <p:cNvSpPr>
            <a:spLocks noGrp="1"/>
          </p:cNvSpPr>
          <p:nvPr>
            <p:ph type="body" sz="quarter" idx="19" hasCustomPrompt="1"/>
          </p:nvPr>
        </p:nvSpPr>
        <p:spPr>
          <a:xfrm>
            <a:off x="368301" y="4030410"/>
            <a:ext cx="3265446" cy="42473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cap="none" baseline="0">
                <a:solidFill>
                  <a:srgbClr val="7790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20" hasCustomPrompt="1"/>
          </p:nvPr>
        </p:nvSpPr>
        <p:spPr>
          <a:xfrm>
            <a:off x="368642" y="4461338"/>
            <a:ext cx="3265446" cy="28623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400" cap="none" baseline="0">
                <a:solidFill>
                  <a:srgbClr val="72727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8"/>
          <p:cNvSpPr>
            <a:spLocks noGrp="1"/>
          </p:cNvSpPr>
          <p:nvPr>
            <p:ph type="body" sz="quarter" idx="21" hasCustomPrompt="1"/>
          </p:nvPr>
        </p:nvSpPr>
        <p:spPr>
          <a:xfrm>
            <a:off x="3965671" y="4030410"/>
            <a:ext cx="3265446" cy="42473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cap="none" baseline="0">
                <a:solidFill>
                  <a:srgbClr val="7790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8"/>
          <p:cNvSpPr>
            <a:spLocks noGrp="1"/>
          </p:cNvSpPr>
          <p:nvPr>
            <p:ph type="body" sz="quarter" idx="22" hasCustomPrompt="1"/>
          </p:nvPr>
        </p:nvSpPr>
        <p:spPr>
          <a:xfrm>
            <a:off x="3966012" y="4461338"/>
            <a:ext cx="3265446" cy="28623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400" cap="none" baseline="0">
                <a:solidFill>
                  <a:srgbClr val="72727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8"/>
          <p:cNvSpPr>
            <a:spLocks noGrp="1"/>
          </p:cNvSpPr>
          <p:nvPr>
            <p:ph type="body" sz="quarter" idx="23" hasCustomPrompt="1"/>
          </p:nvPr>
        </p:nvSpPr>
        <p:spPr>
          <a:xfrm>
            <a:off x="7562700" y="4030410"/>
            <a:ext cx="3265446" cy="42473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cap="none" baseline="0">
                <a:solidFill>
                  <a:srgbClr val="7790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7" name="Text Placeholder 18"/>
          <p:cNvSpPr>
            <a:spLocks noGrp="1"/>
          </p:cNvSpPr>
          <p:nvPr>
            <p:ph type="body" sz="quarter" idx="24" hasCustomPrompt="1"/>
          </p:nvPr>
        </p:nvSpPr>
        <p:spPr>
          <a:xfrm>
            <a:off x="7563041" y="4461338"/>
            <a:ext cx="3265446" cy="28623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400" cap="none" baseline="0">
                <a:solidFill>
                  <a:srgbClr val="72727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89191990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9"/>
          <p:cNvSpPr>
            <a:spLocks noGrp="1"/>
          </p:cNvSpPr>
          <p:nvPr>
            <p:ph type="body" sz="quarter" idx="11" hasCustomPrompt="1"/>
          </p:nvPr>
        </p:nvSpPr>
        <p:spPr>
          <a:xfrm>
            <a:off x="368643" y="1407886"/>
            <a:ext cx="4095782" cy="404222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cap="none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i="0" kern="1200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7992438" y="267562"/>
            <a:ext cx="0" cy="45243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7992438" y="1324252"/>
            <a:ext cx="0" cy="93600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7992438" y="2864504"/>
            <a:ext cx="0" cy="93600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7992438" y="4404756"/>
            <a:ext cx="0" cy="93600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7992438" y="5945010"/>
            <a:ext cx="0" cy="93600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5"/>
          <p:cNvSpPr>
            <a:spLocks/>
          </p:cNvSpPr>
          <p:nvPr/>
        </p:nvSpPr>
        <p:spPr bwMode="auto">
          <a:xfrm>
            <a:off x="7886606" y="5537726"/>
            <a:ext cx="211664" cy="210312"/>
          </a:xfrm>
          <a:prstGeom prst="ellipse">
            <a:avLst/>
          </a:pr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25000" lnSpcReduction="20000"/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19" name="Freeform 5"/>
          <p:cNvSpPr>
            <a:spLocks/>
          </p:cNvSpPr>
          <p:nvPr/>
        </p:nvSpPr>
        <p:spPr bwMode="auto">
          <a:xfrm>
            <a:off x="7886606" y="3997474"/>
            <a:ext cx="211664" cy="210312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25000" lnSpcReduction="20000"/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20" name="Freeform 5"/>
          <p:cNvSpPr>
            <a:spLocks/>
          </p:cNvSpPr>
          <p:nvPr/>
        </p:nvSpPr>
        <p:spPr bwMode="auto">
          <a:xfrm>
            <a:off x="7886606" y="2457222"/>
            <a:ext cx="211664" cy="210312"/>
          </a:xfrm>
          <a:prstGeom prst="ellipse">
            <a:avLst/>
          </a:pr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25000" lnSpcReduction="20000"/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21" name="Freeform 5"/>
          <p:cNvSpPr>
            <a:spLocks/>
          </p:cNvSpPr>
          <p:nvPr/>
        </p:nvSpPr>
        <p:spPr bwMode="auto">
          <a:xfrm>
            <a:off x="7886606" y="916970"/>
            <a:ext cx="211664" cy="210312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25000" lnSpcReduction="20000"/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8256707" y="2288514"/>
            <a:ext cx="3134446" cy="51622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buNone/>
              <a:def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256707" y="5372824"/>
            <a:ext cx="3134446" cy="51622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buNone/>
              <a:def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43717" y="756678"/>
            <a:ext cx="3104433" cy="51622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 defTabSz="914400" rtl="0" eaLnBrk="1" latinLnBrk="0" hangingPunct="1">
              <a:buNone/>
              <a:defRPr lang="en-US" sz="12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buNone/>
              <a:def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643717" y="3852284"/>
            <a:ext cx="3104433" cy="51622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 defTabSz="914400" rtl="0" eaLnBrk="1" latinLnBrk="0" hangingPunct="1">
              <a:buNone/>
              <a:defRPr lang="en-US" sz="1200" kern="120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0" indent="0" algn="l" defTabSz="914400" rtl="0" eaLnBrk="1" latinLnBrk="0" hangingPunct="1">
              <a:buNone/>
              <a:defRPr lang="en-US" sz="1200" kern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0" indent="0" algn="l" defTabSz="914400" rtl="0" eaLnBrk="1" latinLnBrk="0" hangingPunct="1">
              <a:buNone/>
              <a:def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5866710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 userDrawn="1"/>
        </p:nvGrpSpPr>
        <p:grpSpPr>
          <a:xfrm>
            <a:off x="2" y="3849436"/>
            <a:ext cx="12192000" cy="0"/>
            <a:chOff x="368643" y="1255758"/>
            <a:chExt cx="11452445" cy="0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47450" y="2029220"/>
            <a:ext cx="10866011" cy="160655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480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4800">
                <a:solidFill>
                  <a:schemeClr val="bg2"/>
                </a:solidFill>
              </a:defRPr>
            </a:lvl2pPr>
            <a:lvl3pPr marL="914400" indent="0">
              <a:buNone/>
              <a:defRPr sz="4800">
                <a:solidFill>
                  <a:schemeClr val="bg2"/>
                </a:solidFill>
              </a:defRPr>
            </a:lvl3pPr>
            <a:lvl4pPr marL="1371600" indent="0">
              <a:buNone/>
              <a:defRPr sz="4800">
                <a:solidFill>
                  <a:schemeClr val="bg2"/>
                </a:solidFill>
              </a:defRPr>
            </a:lvl4pPr>
            <a:lvl5pPr marL="1828800" indent="0">
              <a:buNone/>
              <a:defRPr sz="4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 – Thank You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47450" y="4255475"/>
            <a:ext cx="3609975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b="0" cap="none" baseline="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47450" y="4706594"/>
            <a:ext cx="3609975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623665" y="4252849"/>
            <a:ext cx="3609975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b="0" cap="none" baseline="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623665" y="4706594"/>
            <a:ext cx="3609975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5405" y="4988197"/>
            <a:ext cx="1754839" cy="1609344"/>
          </a:xfrm>
          <a:prstGeom prst="rect">
            <a:avLst/>
          </a:prstGeom>
        </p:spPr>
      </p:pic>
      <p:sp>
        <p:nvSpPr>
          <p:cNvPr id="3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7450" y="5102313"/>
            <a:ext cx="3609975" cy="3416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623665" y="5099687"/>
            <a:ext cx="3609975" cy="3416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4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1044580" y="5764602"/>
            <a:ext cx="3012845" cy="237757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>
              <a:buNone/>
              <a:defRPr sz="1050" baseline="0">
                <a:solidFill>
                  <a:srgbClr val="008DD0"/>
                </a:solidFill>
              </a:defRPr>
            </a:lvl1pPr>
            <a:lvl2pPr marL="457200" indent="0">
              <a:buNone/>
              <a:defRPr sz="1050">
                <a:solidFill>
                  <a:schemeClr val="bg1"/>
                </a:solidFill>
              </a:defRPr>
            </a:lvl2pPr>
            <a:lvl3pPr marL="914400" indent="0"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None/>
              <a:defRPr sz="1050">
                <a:solidFill>
                  <a:schemeClr val="bg1"/>
                </a:solidFill>
              </a:defRPr>
            </a:lvl4pPr>
            <a:lvl5pPr marL="1828800" indent="0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5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5196290" y="5764602"/>
            <a:ext cx="3012845" cy="237757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>
              <a:buNone/>
              <a:defRPr sz="1050" baseline="0">
                <a:solidFill>
                  <a:srgbClr val="008DD0"/>
                </a:solidFill>
              </a:defRPr>
            </a:lvl1pPr>
            <a:lvl2pPr marL="457200" indent="0">
              <a:buNone/>
              <a:defRPr sz="1050">
                <a:solidFill>
                  <a:schemeClr val="bg1"/>
                </a:solidFill>
              </a:defRPr>
            </a:lvl2pPr>
            <a:lvl3pPr marL="914400" indent="0"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None/>
              <a:defRPr sz="1050">
                <a:solidFill>
                  <a:schemeClr val="bg1"/>
                </a:solidFill>
              </a:defRPr>
            </a:lvl4pPr>
            <a:lvl5pPr marL="1828800" indent="0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402651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- White with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 userDrawn="1"/>
        </p:nvGrpSpPr>
        <p:grpSpPr>
          <a:xfrm>
            <a:off x="2" y="3849436"/>
            <a:ext cx="12192000" cy="0"/>
            <a:chOff x="368643" y="1255758"/>
            <a:chExt cx="11452445" cy="0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47450" y="2029220"/>
            <a:ext cx="10866011" cy="160655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480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4800">
                <a:solidFill>
                  <a:schemeClr val="bg2"/>
                </a:solidFill>
              </a:defRPr>
            </a:lvl2pPr>
            <a:lvl3pPr marL="914400" indent="0">
              <a:buNone/>
              <a:defRPr sz="4800">
                <a:solidFill>
                  <a:schemeClr val="bg2"/>
                </a:solidFill>
              </a:defRPr>
            </a:lvl3pPr>
            <a:lvl4pPr marL="1371600" indent="0">
              <a:buNone/>
              <a:defRPr sz="4800">
                <a:solidFill>
                  <a:schemeClr val="bg2"/>
                </a:solidFill>
              </a:defRPr>
            </a:lvl4pPr>
            <a:lvl5pPr marL="1828800" indent="0">
              <a:buNone/>
              <a:defRPr sz="4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 – Thank You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47450" y="4255475"/>
            <a:ext cx="3609975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b="0" cap="none" baseline="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47450" y="4706594"/>
            <a:ext cx="3609975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623665" y="4252849"/>
            <a:ext cx="3609975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b="0" cap="none" baseline="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623665" y="4706594"/>
            <a:ext cx="3609975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7450" y="5102313"/>
            <a:ext cx="3609975" cy="3416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623665" y="5099687"/>
            <a:ext cx="3609975" cy="3416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5F5F5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1044580" y="5764602"/>
            <a:ext cx="3012845" cy="237757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>
              <a:buNone/>
              <a:defRPr sz="105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050">
                <a:solidFill>
                  <a:schemeClr val="bg1"/>
                </a:solidFill>
              </a:defRPr>
            </a:lvl2pPr>
            <a:lvl3pPr marL="914400" indent="0"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None/>
              <a:defRPr sz="1050">
                <a:solidFill>
                  <a:schemeClr val="bg1"/>
                </a:solidFill>
              </a:defRPr>
            </a:lvl4pPr>
            <a:lvl5pPr marL="1828800" indent="0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5196290" y="5764602"/>
            <a:ext cx="3012845" cy="237757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>
              <a:buNone/>
              <a:defRPr sz="1050" baseline="0">
                <a:solidFill>
                  <a:srgbClr val="008DD0"/>
                </a:solidFill>
              </a:defRPr>
            </a:lvl1pPr>
            <a:lvl2pPr marL="457200" indent="0">
              <a:buNone/>
              <a:defRPr sz="1050">
                <a:solidFill>
                  <a:schemeClr val="bg1"/>
                </a:solidFill>
              </a:defRPr>
            </a:lvl2pPr>
            <a:lvl3pPr marL="914400" indent="0"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None/>
              <a:defRPr sz="1050">
                <a:solidFill>
                  <a:schemeClr val="bg1"/>
                </a:solidFill>
              </a:defRPr>
            </a:lvl4pPr>
            <a:lvl5pPr marL="1828800" indent="0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3" name="Parallelogram 18"/>
          <p:cNvSpPr/>
          <p:nvPr userDrawn="1"/>
        </p:nvSpPr>
        <p:spPr>
          <a:xfrm>
            <a:off x="7576607" y="-6440"/>
            <a:ext cx="4631470" cy="6864439"/>
          </a:xfrm>
          <a:custGeom>
            <a:avLst/>
            <a:gdLst>
              <a:gd name="connsiteX0" fmla="*/ 0 w 10910047"/>
              <a:gd name="connsiteY0" fmla="*/ 6858000 h 6858000"/>
              <a:gd name="connsiteX1" fmla="*/ 3477143 w 10910047"/>
              <a:gd name="connsiteY1" fmla="*/ 0 h 6858000"/>
              <a:gd name="connsiteX2" fmla="*/ 10910047 w 10910047"/>
              <a:gd name="connsiteY2" fmla="*/ 0 h 6858000"/>
              <a:gd name="connsiteX3" fmla="*/ 7432904 w 10910047"/>
              <a:gd name="connsiteY3" fmla="*/ 6858000 h 6858000"/>
              <a:gd name="connsiteX4" fmla="*/ 0 w 10910047"/>
              <a:gd name="connsiteY4" fmla="*/ 6858000 h 6858000"/>
              <a:gd name="connsiteX0" fmla="*/ 0 w 7432904"/>
              <a:gd name="connsiteY0" fmla="*/ 6864439 h 6864439"/>
              <a:gd name="connsiteX1" fmla="*/ 3477143 w 7432904"/>
              <a:gd name="connsiteY1" fmla="*/ 6439 h 6864439"/>
              <a:gd name="connsiteX2" fmla="*/ 4618717 w 7432904"/>
              <a:gd name="connsiteY2" fmla="*/ 0 h 6864439"/>
              <a:gd name="connsiteX3" fmla="*/ 7432904 w 7432904"/>
              <a:gd name="connsiteY3" fmla="*/ 6864439 h 6864439"/>
              <a:gd name="connsiteX4" fmla="*/ 0 w 7432904"/>
              <a:gd name="connsiteY4" fmla="*/ 6864439 h 6864439"/>
              <a:gd name="connsiteX0" fmla="*/ 0 w 4631749"/>
              <a:gd name="connsiteY0" fmla="*/ 6864439 h 6864439"/>
              <a:gd name="connsiteX1" fmla="*/ 3477143 w 4631749"/>
              <a:gd name="connsiteY1" fmla="*/ 6439 h 6864439"/>
              <a:gd name="connsiteX2" fmla="*/ 4618717 w 4631749"/>
              <a:gd name="connsiteY2" fmla="*/ 0 h 6864439"/>
              <a:gd name="connsiteX3" fmla="*/ 4631749 w 4631749"/>
              <a:gd name="connsiteY3" fmla="*/ 6857999 h 6864439"/>
              <a:gd name="connsiteX4" fmla="*/ 0 w 4631749"/>
              <a:gd name="connsiteY4" fmla="*/ 6864439 h 686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31749" h="6864439">
                <a:moveTo>
                  <a:pt x="0" y="6864439"/>
                </a:moveTo>
                <a:lnTo>
                  <a:pt x="3477143" y="6439"/>
                </a:lnTo>
                <a:lnTo>
                  <a:pt x="4618717" y="0"/>
                </a:lnTo>
                <a:lnTo>
                  <a:pt x="4631749" y="6857999"/>
                </a:lnTo>
                <a:lnTo>
                  <a:pt x="0" y="6864439"/>
                </a:lnTo>
                <a:close/>
              </a:path>
            </a:pathLst>
          </a:custGeom>
          <a:solidFill>
            <a:srgbClr val="008DD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Parallelogram 19"/>
          <p:cNvSpPr/>
          <p:nvPr userDrawn="1"/>
        </p:nvSpPr>
        <p:spPr>
          <a:xfrm>
            <a:off x="8468036" y="-2"/>
            <a:ext cx="3740040" cy="6858001"/>
          </a:xfrm>
          <a:custGeom>
            <a:avLst/>
            <a:gdLst>
              <a:gd name="connsiteX0" fmla="*/ 0 w 9127186"/>
              <a:gd name="connsiteY0" fmla="*/ 6858000 h 6858000"/>
              <a:gd name="connsiteX1" fmla="*/ 3487979 w 9127186"/>
              <a:gd name="connsiteY1" fmla="*/ 0 h 6858000"/>
              <a:gd name="connsiteX2" fmla="*/ 9127186 w 9127186"/>
              <a:gd name="connsiteY2" fmla="*/ 0 h 6858000"/>
              <a:gd name="connsiteX3" fmla="*/ 5639207 w 9127186"/>
              <a:gd name="connsiteY3" fmla="*/ 6858000 h 6858000"/>
              <a:gd name="connsiteX4" fmla="*/ 0 w 9127186"/>
              <a:gd name="connsiteY4" fmla="*/ 6858000 h 6858000"/>
              <a:gd name="connsiteX0" fmla="*/ 0 w 5639207"/>
              <a:gd name="connsiteY0" fmla="*/ 6858000 h 6858000"/>
              <a:gd name="connsiteX1" fmla="*/ 3487979 w 5639207"/>
              <a:gd name="connsiteY1" fmla="*/ 0 h 6858000"/>
              <a:gd name="connsiteX2" fmla="*/ 3898363 w 5639207"/>
              <a:gd name="connsiteY2" fmla="*/ 19318 h 6858000"/>
              <a:gd name="connsiteX3" fmla="*/ 5639207 w 5639207"/>
              <a:gd name="connsiteY3" fmla="*/ 6858000 h 6858000"/>
              <a:gd name="connsiteX4" fmla="*/ 0 w 5639207"/>
              <a:gd name="connsiteY4" fmla="*/ 6858000 h 6858000"/>
              <a:gd name="connsiteX0" fmla="*/ 0 w 3898363"/>
              <a:gd name="connsiteY0" fmla="*/ 6858000 h 6858000"/>
              <a:gd name="connsiteX1" fmla="*/ 3487979 w 3898363"/>
              <a:gd name="connsiteY1" fmla="*/ 0 h 6858000"/>
              <a:gd name="connsiteX2" fmla="*/ 3898363 w 3898363"/>
              <a:gd name="connsiteY2" fmla="*/ 19318 h 6858000"/>
              <a:gd name="connsiteX3" fmla="*/ 3726694 w 3898363"/>
              <a:gd name="connsiteY3" fmla="*/ 6851561 h 6858000"/>
              <a:gd name="connsiteX4" fmla="*/ 0 w 3898363"/>
              <a:gd name="connsiteY4" fmla="*/ 6858000 h 6858000"/>
              <a:gd name="connsiteX0" fmla="*/ 0 w 3726694"/>
              <a:gd name="connsiteY0" fmla="*/ 6858001 h 6858001"/>
              <a:gd name="connsiteX1" fmla="*/ 3487979 w 3726694"/>
              <a:gd name="connsiteY1" fmla="*/ 1 h 6858001"/>
              <a:gd name="connsiteX2" fmla="*/ 3724498 w 3726694"/>
              <a:gd name="connsiteY2" fmla="*/ 0 h 6858001"/>
              <a:gd name="connsiteX3" fmla="*/ 3726694 w 3726694"/>
              <a:gd name="connsiteY3" fmla="*/ 6851562 h 6858001"/>
              <a:gd name="connsiteX4" fmla="*/ 0 w 3726694"/>
              <a:gd name="connsiteY4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6694" h="6858001">
                <a:moveTo>
                  <a:pt x="0" y="6858001"/>
                </a:moveTo>
                <a:lnTo>
                  <a:pt x="3487979" y="1"/>
                </a:lnTo>
                <a:lnTo>
                  <a:pt x="3724498" y="0"/>
                </a:lnTo>
                <a:lnTo>
                  <a:pt x="3726694" y="6851562"/>
                </a:lnTo>
                <a:lnTo>
                  <a:pt x="0" y="6858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953" y="4772639"/>
            <a:ext cx="1751606" cy="160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5904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47450" y="2029220"/>
            <a:ext cx="10866011" cy="160655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4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4800">
                <a:solidFill>
                  <a:schemeClr val="bg2"/>
                </a:solidFill>
              </a:defRPr>
            </a:lvl2pPr>
            <a:lvl3pPr marL="914400" indent="0">
              <a:buNone/>
              <a:defRPr sz="4800">
                <a:solidFill>
                  <a:schemeClr val="bg2"/>
                </a:solidFill>
              </a:defRPr>
            </a:lvl3pPr>
            <a:lvl4pPr marL="1371600" indent="0">
              <a:buNone/>
              <a:defRPr sz="4800">
                <a:solidFill>
                  <a:schemeClr val="bg2"/>
                </a:solidFill>
              </a:defRPr>
            </a:lvl4pPr>
            <a:lvl5pPr marL="1828800" indent="0">
              <a:buNone/>
              <a:defRPr sz="4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 – Thank You</a:t>
            </a: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47450" y="4255475"/>
            <a:ext cx="3609975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b="0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47450" y="4706594"/>
            <a:ext cx="3609975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623665" y="4252849"/>
            <a:ext cx="3609975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b="0" cap="none" baseline="0">
                <a:solidFill>
                  <a:srgbClr val="C3ECF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623665" y="4706594"/>
            <a:ext cx="3609975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C3ECF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7450" y="5102313"/>
            <a:ext cx="3609975" cy="3416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C3ECF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623665" y="5099687"/>
            <a:ext cx="3609975" cy="3416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C3ECF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4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1044580" y="5764602"/>
            <a:ext cx="3012845" cy="237757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>
              <a:buNone/>
              <a:defRPr sz="1050" baseline="0">
                <a:solidFill>
                  <a:srgbClr val="FFFFFF"/>
                </a:solidFill>
              </a:defRPr>
            </a:lvl1pPr>
            <a:lvl2pPr marL="457200" indent="0">
              <a:buNone/>
              <a:defRPr sz="1050">
                <a:solidFill>
                  <a:schemeClr val="bg1"/>
                </a:solidFill>
              </a:defRPr>
            </a:lvl2pPr>
            <a:lvl3pPr marL="914400" indent="0"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None/>
              <a:defRPr sz="1050">
                <a:solidFill>
                  <a:schemeClr val="bg1"/>
                </a:solidFill>
              </a:defRPr>
            </a:lvl4pPr>
            <a:lvl5pPr marL="1828800" indent="0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5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5196290" y="5764602"/>
            <a:ext cx="3012845" cy="237757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>
              <a:buNone/>
              <a:defRPr sz="1050" baseline="0">
                <a:solidFill>
                  <a:srgbClr val="FFFFFF"/>
                </a:solidFill>
              </a:defRPr>
            </a:lvl1pPr>
            <a:lvl2pPr marL="457200" indent="0">
              <a:buNone/>
              <a:defRPr sz="1050">
                <a:solidFill>
                  <a:schemeClr val="bg1"/>
                </a:solidFill>
              </a:defRPr>
            </a:lvl2pPr>
            <a:lvl3pPr marL="914400" indent="0"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None/>
              <a:defRPr sz="1050">
                <a:solidFill>
                  <a:schemeClr val="bg1"/>
                </a:solidFill>
              </a:defRPr>
            </a:lvl4pPr>
            <a:lvl5pPr marL="1828800" indent="0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grpSp>
        <p:nvGrpSpPr>
          <p:cNvPr id="36" name="Group 35"/>
          <p:cNvGrpSpPr/>
          <p:nvPr userDrawn="1"/>
        </p:nvGrpSpPr>
        <p:grpSpPr>
          <a:xfrm>
            <a:off x="0" y="3847903"/>
            <a:ext cx="12192000" cy="0"/>
            <a:chOff x="368643" y="1255758"/>
            <a:chExt cx="11452445" cy="0"/>
          </a:xfrm>
        </p:grpSpPr>
        <p:cxnSp>
          <p:nvCxnSpPr>
            <p:cNvPr id="37" name="Straight Connector 36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Parallelogram 18"/>
          <p:cNvSpPr/>
          <p:nvPr userDrawn="1"/>
        </p:nvSpPr>
        <p:spPr>
          <a:xfrm>
            <a:off x="7560530" y="0"/>
            <a:ext cx="4631470" cy="6864439"/>
          </a:xfrm>
          <a:custGeom>
            <a:avLst/>
            <a:gdLst>
              <a:gd name="connsiteX0" fmla="*/ 0 w 10910047"/>
              <a:gd name="connsiteY0" fmla="*/ 6858000 h 6858000"/>
              <a:gd name="connsiteX1" fmla="*/ 3477143 w 10910047"/>
              <a:gd name="connsiteY1" fmla="*/ 0 h 6858000"/>
              <a:gd name="connsiteX2" fmla="*/ 10910047 w 10910047"/>
              <a:gd name="connsiteY2" fmla="*/ 0 h 6858000"/>
              <a:gd name="connsiteX3" fmla="*/ 7432904 w 10910047"/>
              <a:gd name="connsiteY3" fmla="*/ 6858000 h 6858000"/>
              <a:gd name="connsiteX4" fmla="*/ 0 w 10910047"/>
              <a:gd name="connsiteY4" fmla="*/ 6858000 h 6858000"/>
              <a:gd name="connsiteX0" fmla="*/ 0 w 7432904"/>
              <a:gd name="connsiteY0" fmla="*/ 6864439 h 6864439"/>
              <a:gd name="connsiteX1" fmla="*/ 3477143 w 7432904"/>
              <a:gd name="connsiteY1" fmla="*/ 6439 h 6864439"/>
              <a:gd name="connsiteX2" fmla="*/ 4618717 w 7432904"/>
              <a:gd name="connsiteY2" fmla="*/ 0 h 6864439"/>
              <a:gd name="connsiteX3" fmla="*/ 7432904 w 7432904"/>
              <a:gd name="connsiteY3" fmla="*/ 6864439 h 6864439"/>
              <a:gd name="connsiteX4" fmla="*/ 0 w 7432904"/>
              <a:gd name="connsiteY4" fmla="*/ 6864439 h 6864439"/>
              <a:gd name="connsiteX0" fmla="*/ 0 w 4631749"/>
              <a:gd name="connsiteY0" fmla="*/ 6864439 h 6864439"/>
              <a:gd name="connsiteX1" fmla="*/ 3477143 w 4631749"/>
              <a:gd name="connsiteY1" fmla="*/ 6439 h 6864439"/>
              <a:gd name="connsiteX2" fmla="*/ 4618717 w 4631749"/>
              <a:gd name="connsiteY2" fmla="*/ 0 h 6864439"/>
              <a:gd name="connsiteX3" fmla="*/ 4631749 w 4631749"/>
              <a:gd name="connsiteY3" fmla="*/ 6857999 h 6864439"/>
              <a:gd name="connsiteX4" fmla="*/ 0 w 4631749"/>
              <a:gd name="connsiteY4" fmla="*/ 6864439 h 686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31749" h="6864439">
                <a:moveTo>
                  <a:pt x="0" y="6864439"/>
                </a:moveTo>
                <a:lnTo>
                  <a:pt x="3477143" y="6439"/>
                </a:lnTo>
                <a:lnTo>
                  <a:pt x="4618717" y="0"/>
                </a:lnTo>
                <a:lnTo>
                  <a:pt x="4631749" y="6857999"/>
                </a:lnTo>
                <a:lnTo>
                  <a:pt x="0" y="6864439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Parallelogram 19"/>
          <p:cNvSpPr/>
          <p:nvPr userDrawn="1"/>
        </p:nvSpPr>
        <p:spPr>
          <a:xfrm>
            <a:off x="8451959" y="6438"/>
            <a:ext cx="3740040" cy="6858001"/>
          </a:xfrm>
          <a:custGeom>
            <a:avLst/>
            <a:gdLst>
              <a:gd name="connsiteX0" fmla="*/ 0 w 9127186"/>
              <a:gd name="connsiteY0" fmla="*/ 6858000 h 6858000"/>
              <a:gd name="connsiteX1" fmla="*/ 3487979 w 9127186"/>
              <a:gd name="connsiteY1" fmla="*/ 0 h 6858000"/>
              <a:gd name="connsiteX2" fmla="*/ 9127186 w 9127186"/>
              <a:gd name="connsiteY2" fmla="*/ 0 h 6858000"/>
              <a:gd name="connsiteX3" fmla="*/ 5639207 w 9127186"/>
              <a:gd name="connsiteY3" fmla="*/ 6858000 h 6858000"/>
              <a:gd name="connsiteX4" fmla="*/ 0 w 9127186"/>
              <a:gd name="connsiteY4" fmla="*/ 6858000 h 6858000"/>
              <a:gd name="connsiteX0" fmla="*/ 0 w 5639207"/>
              <a:gd name="connsiteY0" fmla="*/ 6858000 h 6858000"/>
              <a:gd name="connsiteX1" fmla="*/ 3487979 w 5639207"/>
              <a:gd name="connsiteY1" fmla="*/ 0 h 6858000"/>
              <a:gd name="connsiteX2" fmla="*/ 3898363 w 5639207"/>
              <a:gd name="connsiteY2" fmla="*/ 19318 h 6858000"/>
              <a:gd name="connsiteX3" fmla="*/ 5639207 w 5639207"/>
              <a:gd name="connsiteY3" fmla="*/ 6858000 h 6858000"/>
              <a:gd name="connsiteX4" fmla="*/ 0 w 5639207"/>
              <a:gd name="connsiteY4" fmla="*/ 6858000 h 6858000"/>
              <a:gd name="connsiteX0" fmla="*/ 0 w 3898363"/>
              <a:gd name="connsiteY0" fmla="*/ 6858000 h 6858000"/>
              <a:gd name="connsiteX1" fmla="*/ 3487979 w 3898363"/>
              <a:gd name="connsiteY1" fmla="*/ 0 h 6858000"/>
              <a:gd name="connsiteX2" fmla="*/ 3898363 w 3898363"/>
              <a:gd name="connsiteY2" fmla="*/ 19318 h 6858000"/>
              <a:gd name="connsiteX3" fmla="*/ 3726694 w 3898363"/>
              <a:gd name="connsiteY3" fmla="*/ 6851561 h 6858000"/>
              <a:gd name="connsiteX4" fmla="*/ 0 w 3898363"/>
              <a:gd name="connsiteY4" fmla="*/ 6858000 h 6858000"/>
              <a:gd name="connsiteX0" fmla="*/ 0 w 3726694"/>
              <a:gd name="connsiteY0" fmla="*/ 6858001 h 6858001"/>
              <a:gd name="connsiteX1" fmla="*/ 3487979 w 3726694"/>
              <a:gd name="connsiteY1" fmla="*/ 1 h 6858001"/>
              <a:gd name="connsiteX2" fmla="*/ 3724498 w 3726694"/>
              <a:gd name="connsiteY2" fmla="*/ 0 h 6858001"/>
              <a:gd name="connsiteX3" fmla="*/ 3726694 w 3726694"/>
              <a:gd name="connsiteY3" fmla="*/ 6851562 h 6858001"/>
              <a:gd name="connsiteX4" fmla="*/ 0 w 3726694"/>
              <a:gd name="connsiteY4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6694" h="6858001">
                <a:moveTo>
                  <a:pt x="0" y="6858001"/>
                </a:moveTo>
                <a:lnTo>
                  <a:pt x="3487979" y="1"/>
                </a:lnTo>
                <a:lnTo>
                  <a:pt x="3724498" y="0"/>
                </a:lnTo>
                <a:lnTo>
                  <a:pt x="3726694" y="6851562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2" name="Picture 41" descr="Vidyo-Logo-Color-Vert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256" y="4870727"/>
            <a:ext cx="1749880" cy="160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317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Slide - Photo Background: Not Edib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0" y="4601437"/>
            <a:ext cx="12192000" cy="0"/>
            <a:chOff x="368643" y="1255758"/>
            <a:chExt cx="11452445" cy="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63786" y="2715295"/>
            <a:ext cx="9892788" cy="167322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lang="en-US" sz="4000" kern="1200" cap="none" baseline="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lang="en-US" sz="4000" kern="1200" dirty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463786" y="4835622"/>
            <a:ext cx="9892788" cy="894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1400">
                <a:solidFill>
                  <a:schemeClr val="bg2"/>
                </a:solidFill>
              </a:defRPr>
            </a:lvl2pPr>
            <a:lvl3pPr marL="914400" indent="0">
              <a:buNone/>
              <a:defRPr sz="1400">
                <a:solidFill>
                  <a:schemeClr val="bg2"/>
                </a:solidFill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</a:defRPr>
            </a:lvl4pPr>
            <a:lvl5pPr marL="1828800" indent="0">
              <a:buNone/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8820499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2" y="0"/>
            <a:ext cx="12192001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9278" y="4960543"/>
            <a:ext cx="1767885" cy="1609344"/>
          </a:xfrm>
          <a:prstGeom prst="rect">
            <a:avLst/>
          </a:prstGeom>
        </p:spPr>
      </p:pic>
      <p:grpSp>
        <p:nvGrpSpPr>
          <p:cNvPr id="23" name="Group 22"/>
          <p:cNvGrpSpPr/>
          <p:nvPr userDrawn="1"/>
        </p:nvGrpSpPr>
        <p:grpSpPr>
          <a:xfrm>
            <a:off x="2" y="3849436"/>
            <a:ext cx="12192000" cy="0"/>
            <a:chOff x="368643" y="1255758"/>
            <a:chExt cx="11452445" cy="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47450" y="2029220"/>
            <a:ext cx="10866011" cy="160655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4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4800">
                <a:solidFill>
                  <a:schemeClr val="bg2"/>
                </a:solidFill>
              </a:defRPr>
            </a:lvl2pPr>
            <a:lvl3pPr marL="914400" indent="0">
              <a:buNone/>
              <a:defRPr sz="4800">
                <a:solidFill>
                  <a:schemeClr val="bg2"/>
                </a:solidFill>
              </a:defRPr>
            </a:lvl3pPr>
            <a:lvl4pPr marL="1371600" indent="0">
              <a:buNone/>
              <a:defRPr sz="4800">
                <a:solidFill>
                  <a:schemeClr val="bg2"/>
                </a:solidFill>
              </a:defRPr>
            </a:lvl4pPr>
            <a:lvl5pPr marL="1828800" indent="0">
              <a:buNone/>
              <a:defRPr sz="48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 – Thank You</a:t>
            </a:r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47450" y="4255475"/>
            <a:ext cx="3609975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b="0" cap="none" baseline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47450" y="4706594"/>
            <a:ext cx="3609975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623665" y="4252849"/>
            <a:ext cx="3609975" cy="4247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b="0" cap="none" baseline="0">
                <a:solidFill>
                  <a:srgbClr val="D1DAD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623665" y="4706594"/>
            <a:ext cx="3609975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D1DAD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7450" y="5102313"/>
            <a:ext cx="3609975" cy="3416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D1DAD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623665" y="5099687"/>
            <a:ext cx="3609975" cy="3416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D1DADF"/>
                </a:solidFill>
              </a:defRPr>
            </a:lvl1pPr>
            <a:lvl2pPr marL="457200" indent="0">
              <a:buNone/>
              <a:defRPr>
                <a:solidFill>
                  <a:schemeClr val="bg2"/>
                </a:solidFill>
              </a:defRPr>
            </a:lvl2pPr>
            <a:lvl3pPr marL="914400" indent="0">
              <a:buNone/>
              <a:defRPr>
                <a:solidFill>
                  <a:schemeClr val="bg2"/>
                </a:solidFill>
              </a:defRPr>
            </a:lvl3pPr>
            <a:lvl4pPr marL="1371600" indent="0">
              <a:buNone/>
              <a:defRPr>
                <a:solidFill>
                  <a:schemeClr val="bg2"/>
                </a:solidFill>
              </a:defRPr>
            </a:lvl4pPr>
            <a:lvl5pPr marL="1828800" indent="0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6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1044580" y="5764602"/>
            <a:ext cx="3012845" cy="237757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>
              <a:buNone/>
              <a:defRPr sz="1050" baseline="0">
                <a:solidFill>
                  <a:schemeClr val="bg1"/>
                </a:solidFill>
              </a:defRPr>
            </a:lvl1pPr>
            <a:lvl2pPr marL="457200" indent="0">
              <a:buNone/>
              <a:defRPr sz="1050">
                <a:solidFill>
                  <a:schemeClr val="bg1"/>
                </a:solidFill>
              </a:defRPr>
            </a:lvl2pPr>
            <a:lvl3pPr marL="914400" indent="0"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None/>
              <a:defRPr sz="1050">
                <a:solidFill>
                  <a:schemeClr val="bg1"/>
                </a:solidFill>
              </a:defRPr>
            </a:lvl4pPr>
            <a:lvl5pPr marL="1828800" indent="0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7" name="Text Placeholder 10"/>
          <p:cNvSpPr>
            <a:spLocks noGrp="1"/>
          </p:cNvSpPr>
          <p:nvPr>
            <p:ph type="body" sz="quarter" idx="18" hasCustomPrompt="1"/>
          </p:nvPr>
        </p:nvSpPr>
        <p:spPr>
          <a:xfrm>
            <a:off x="5196290" y="5764602"/>
            <a:ext cx="3012845" cy="237757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>
              <a:buNone/>
              <a:defRPr sz="1050" baseline="0">
                <a:solidFill>
                  <a:schemeClr val="bg1"/>
                </a:solidFill>
              </a:defRPr>
            </a:lvl1pPr>
            <a:lvl2pPr marL="457200" indent="0">
              <a:buNone/>
              <a:defRPr sz="1050">
                <a:solidFill>
                  <a:schemeClr val="bg1"/>
                </a:solidFill>
              </a:defRPr>
            </a:lvl2pPr>
            <a:lvl3pPr marL="914400" indent="0">
              <a:buNone/>
              <a:defRPr sz="1050">
                <a:solidFill>
                  <a:schemeClr val="bg1"/>
                </a:solidFill>
              </a:defRPr>
            </a:lvl3pPr>
            <a:lvl4pPr marL="1371600" indent="0">
              <a:buNone/>
              <a:defRPr sz="1050">
                <a:solidFill>
                  <a:schemeClr val="bg1"/>
                </a:solidFill>
              </a:defRPr>
            </a:lvl4pPr>
            <a:lvl5pPr marL="1828800" indent="0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708992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Slide - Blu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4601437"/>
            <a:ext cx="12192000" cy="0"/>
            <a:chOff x="368643" y="1255758"/>
            <a:chExt cx="11452445" cy="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63786" y="2715295"/>
            <a:ext cx="9892788" cy="167322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lang="en-US" sz="4000" kern="1200" cap="none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lang="en-US" sz="4000" kern="1200" dirty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463786" y="4835622"/>
            <a:ext cx="9892788" cy="894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96CCE3"/>
                </a:solidFill>
              </a:defRPr>
            </a:lvl1pPr>
            <a:lvl2pPr marL="457200" indent="0">
              <a:buNone/>
              <a:defRPr sz="1400">
                <a:solidFill>
                  <a:schemeClr val="bg2"/>
                </a:solidFill>
              </a:defRPr>
            </a:lvl2pPr>
            <a:lvl3pPr marL="914400" indent="0">
              <a:buNone/>
              <a:defRPr sz="1400">
                <a:solidFill>
                  <a:schemeClr val="bg2"/>
                </a:solidFill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</a:defRPr>
            </a:lvl4pPr>
            <a:lvl5pPr marL="1828800" indent="0">
              <a:buNone/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Parallelogram 18"/>
          <p:cNvSpPr/>
          <p:nvPr userDrawn="1"/>
        </p:nvSpPr>
        <p:spPr>
          <a:xfrm>
            <a:off x="7560531" y="-6440"/>
            <a:ext cx="4631470" cy="6864439"/>
          </a:xfrm>
          <a:custGeom>
            <a:avLst/>
            <a:gdLst>
              <a:gd name="connsiteX0" fmla="*/ 0 w 10910047"/>
              <a:gd name="connsiteY0" fmla="*/ 6858000 h 6858000"/>
              <a:gd name="connsiteX1" fmla="*/ 3477143 w 10910047"/>
              <a:gd name="connsiteY1" fmla="*/ 0 h 6858000"/>
              <a:gd name="connsiteX2" fmla="*/ 10910047 w 10910047"/>
              <a:gd name="connsiteY2" fmla="*/ 0 h 6858000"/>
              <a:gd name="connsiteX3" fmla="*/ 7432904 w 10910047"/>
              <a:gd name="connsiteY3" fmla="*/ 6858000 h 6858000"/>
              <a:gd name="connsiteX4" fmla="*/ 0 w 10910047"/>
              <a:gd name="connsiteY4" fmla="*/ 6858000 h 6858000"/>
              <a:gd name="connsiteX0" fmla="*/ 0 w 7432904"/>
              <a:gd name="connsiteY0" fmla="*/ 6864439 h 6864439"/>
              <a:gd name="connsiteX1" fmla="*/ 3477143 w 7432904"/>
              <a:gd name="connsiteY1" fmla="*/ 6439 h 6864439"/>
              <a:gd name="connsiteX2" fmla="*/ 4618717 w 7432904"/>
              <a:gd name="connsiteY2" fmla="*/ 0 h 6864439"/>
              <a:gd name="connsiteX3" fmla="*/ 7432904 w 7432904"/>
              <a:gd name="connsiteY3" fmla="*/ 6864439 h 6864439"/>
              <a:gd name="connsiteX4" fmla="*/ 0 w 7432904"/>
              <a:gd name="connsiteY4" fmla="*/ 6864439 h 6864439"/>
              <a:gd name="connsiteX0" fmla="*/ 0 w 4631749"/>
              <a:gd name="connsiteY0" fmla="*/ 6864439 h 6864439"/>
              <a:gd name="connsiteX1" fmla="*/ 3477143 w 4631749"/>
              <a:gd name="connsiteY1" fmla="*/ 6439 h 6864439"/>
              <a:gd name="connsiteX2" fmla="*/ 4618717 w 4631749"/>
              <a:gd name="connsiteY2" fmla="*/ 0 h 6864439"/>
              <a:gd name="connsiteX3" fmla="*/ 4631749 w 4631749"/>
              <a:gd name="connsiteY3" fmla="*/ 6857999 h 6864439"/>
              <a:gd name="connsiteX4" fmla="*/ 0 w 4631749"/>
              <a:gd name="connsiteY4" fmla="*/ 6864439 h 686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31749" h="6864439">
                <a:moveTo>
                  <a:pt x="0" y="6864439"/>
                </a:moveTo>
                <a:lnTo>
                  <a:pt x="3477143" y="6439"/>
                </a:lnTo>
                <a:lnTo>
                  <a:pt x="4618717" y="0"/>
                </a:lnTo>
                <a:lnTo>
                  <a:pt x="4631749" y="6857999"/>
                </a:lnTo>
                <a:lnTo>
                  <a:pt x="0" y="6864439"/>
                </a:lnTo>
                <a:close/>
              </a:path>
            </a:pathLst>
          </a:custGeom>
          <a:solidFill>
            <a:srgbClr val="FFFFFF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Parallelogram 19"/>
          <p:cNvSpPr/>
          <p:nvPr userDrawn="1"/>
        </p:nvSpPr>
        <p:spPr>
          <a:xfrm>
            <a:off x="8451960" y="-2"/>
            <a:ext cx="3740040" cy="6858001"/>
          </a:xfrm>
          <a:custGeom>
            <a:avLst/>
            <a:gdLst>
              <a:gd name="connsiteX0" fmla="*/ 0 w 9127186"/>
              <a:gd name="connsiteY0" fmla="*/ 6858000 h 6858000"/>
              <a:gd name="connsiteX1" fmla="*/ 3487979 w 9127186"/>
              <a:gd name="connsiteY1" fmla="*/ 0 h 6858000"/>
              <a:gd name="connsiteX2" fmla="*/ 9127186 w 9127186"/>
              <a:gd name="connsiteY2" fmla="*/ 0 h 6858000"/>
              <a:gd name="connsiteX3" fmla="*/ 5639207 w 9127186"/>
              <a:gd name="connsiteY3" fmla="*/ 6858000 h 6858000"/>
              <a:gd name="connsiteX4" fmla="*/ 0 w 9127186"/>
              <a:gd name="connsiteY4" fmla="*/ 6858000 h 6858000"/>
              <a:gd name="connsiteX0" fmla="*/ 0 w 5639207"/>
              <a:gd name="connsiteY0" fmla="*/ 6858000 h 6858000"/>
              <a:gd name="connsiteX1" fmla="*/ 3487979 w 5639207"/>
              <a:gd name="connsiteY1" fmla="*/ 0 h 6858000"/>
              <a:gd name="connsiteX2" fmla="*/ 3898363 w 5639207"/>
              <a:gd name="connsiteY2" fmla="*/ 19318 h 6858000"/>
              <a:gd name="connsiteX3" fmla="*/ 5639207 w 5639207"/>
              <a:gd name="connsiteY3" fmla="*/ 6858000 h 6858000"/>
              <a:gd name="connsiteX4" fmla="*/ 0 w 5639207"/>
              <a:gd name="connsiteY4" fmla="*/ 6858000 h 6858000"/>
              <a:gd name="connsiteX0" fmla="*/ 0 w 3898363"/>
              <a:gd name="connsiteY0" fmla="*/ 6858000 h 6858000"/>
              <a:gd name="connsiteX1" fmla="*/ 3487979 w 3898363"/>
              <a:gd name="connsiteY1" fmla="*/ 0 h 6858000"/>
              <a:gd name="connsiteX2" fmla="*/ 3898363 w 3898363"/>
              <a:gd name="connsiteY2" fmla="*/ 19318 h 6858000"/>
              <a:gd name="connsiteX3" fmla="*/ 3726694 w 3898363"/>
              <a:gd name="connsiteY3" fmla="*/ 6851561 h 6858000"/>
              <a:gd name="connsiteX4" fmla="*/ 0 w 3898363"/>
              <a:gd name="connsiteY4" fmla="*/ 6858000 h 6858000"/>
              <a:gd name="connsiteX0" fmla="*/ 0 w 3726694"/>
              <a:gd name="connsiteY0" fmla="*/ 6858001 h 6858001"/>
              <a:gd name="connsiteX1" fmla="*/ 3487979 w 3726694"/>
              <a:gd name="connsiteY1" fmla="*/ 1 h 6858001"/>
              <a:gd name="connsiteX2" fmla="*/ 3724498 w 3726694"/>
              <a:gd name="connsiteY2" fmla="*/ 0 h 6858001"/>
              <a:gd name="connsiteX3" fmla="*/ 3726694 w 3726694"/>
              <a:gd name="connsiteY3" fmla="*/ 6851562 h 6858001"/>
              <a:gd name="connsiteX4" fmla="*/ 0 w 3726694"/>
              <a:gd name="connsiteY4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6694" h="6858001">
                <a:moveTo>
                  <a:pt x="0" y="6858001"/>
                </a:moveTo>
                <a:lnTo>
                  <a:pt x="3487979" y="1"/>
                </a:lnTo>
                <a:lnTo>
                  <a:pt x="3724498" y="0"/>
                </a:lnTo>
                <a:lnTo>
                  <a:pt x="3726694" y="6851562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Vidyo-Logo-Color-Vert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256" y="4870727"/>
            <a:ext cx="1749880" cy="160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41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Slide - White Blue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0" y="4601437"/>
            <a:ext cx="12192000" cy="0"/>
            <a:chOff x="368643" y="1255758"/>
            <a:chExt cx="11452445" cy="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63786" y="2715295"/>
            <a:ext cx="9892788" cy="167322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lang="en-US" sz="4000" kern="1200" cap="none" baseline="0" dirty="0" smtClean="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lang="en-US" sz="4000" kern="1200" dirty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463786" y="4835622"/>
            <a:ext cx="9892788" cy="8942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400">
                <a:solidFill>
                  <a:schemeClr val="bg2"/>
                </a:solidFill>
              </a:defRPr>
            </a:lvl2pPr>
            <a:lvl3pPr marL="914400" indent="0">
              <a:buNone/>
              <a:defRPr sz="1400">
                <a:solidFill>
                  <a:schemeClr val="bg2"/>
                </a:solidFill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</a:defRPr>
            </a:lvl4pPr>
            <a:lvl5pPr marL="1828800" indent="0">
              <a:buNone/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Parallelogram 18"/>
          <p:cNvSpPr/>
          <p:nvPr userDrawn="1"/>
        </p:nvSpPr>
        <p:spPr>
          <a:xfrm>
            <a:off x="7576607" y="-6440"/>
            <a:ext cx="4631470" cy="6864439"/>
          </a:xfrm>
          <a:custGeom>
            <a:avLst/>
            <a:gdLst>
              <a:gd name="connsiteX0" fmla="*/ 0 w 10910047"/>
              <a:gd name="connsiteY0" fmla="*/ 6858000 h 6858000"/>
              <a:gd name="connsiteX1" fmla="*/ 3477143 w 10910047"/>
              <a:gd name="connsiteY1" fmla="*/ 0 h 6858000"/>
              <a:gd name="connsiteX2" fmla="*/ 10910047 w 10910047"/>
              <a:gd name="connsiteY2" fmla="*/ 0 h 6858000"/>
              <a:gd name="connsiteX3" fmla="*/ 7432904 w 10910047"/>
              <a:gd name="connsiteY3" fmla="*/ 6858000 h 6858000"/>
              <a:gd name="connsiteX4" fmla="*/ 0 w 10910047"/>
              <a:gd name="connsiteY4" fmla="*/ 6858000 h 6858000"/>
              <a:gd name="connsiteX0" fmla="*/ 0 w 7432904"/>
              <a:gd name="connsiteY0" fmla="*/ 6864439 h 6864439"/>
              <a:gd name="connsiteX1" fmla="*/ 3477143 w 7432904"/>
              <a:gd name="connsiteY1" fmla="*/ 6439 h 6864439"/>
              <a:gd name="connsiteX2" fmla="*/ 4618717 w 7432904"/>
              <a:gd name="connsiteY2" fmla="*/ 0 h 6864439"/>
              <a:gd name="connsiteX3" fmla="*/ 7432904 w 7432904"/>
              <a:gd name="connsiteY3" fmla="*/ 6864439 h 6864439"/>
              <a:gd name="connsiteX4" fmla="*/ 0 w 7432904"/>
              <a:gd name="connsiteY4" fmla="*/ 6864439 h 6864439"/>
              <a:gd name="connsiteX0" fmla="*/ 0 w 4631749"/>
              <a:gd name="connsiteY0" fmla="*/ 6864439 h 6864439"/>
              <a:gd name="connsiteX1" fmla="*/ 3477143 w 4631749"/>
              <a:gd name="connsiteY1" fmla="*/ 6439 h 6864439"/>
              <a:gd name="connsiteX2" fmla="*/ 4618717 w 4631749"/>
              <a:gd name="connsiteY2" fmla="*/ 0 h 6864439"/>
              <a:gd name="connsiteX3" fmla="*/ 4631749 w 4631749"/>
              <a:gd name="connsiteY3" fmla="*/ 6857999 h 6864439"/>
              <a:gd name="connsiteX4" fmla="*/ 0 w 4631749"/>
              <a:gd name="connsiteY4" fmla="*/ 6864439 h 686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31749" h="6864439">
                <a:moveTo>
                  <a:pt x="0" y="6864439"/>
                </a:moveTo>
                <a:lnTo>
                  <a:pt x="3477143" y="6439"/>
                </a:lnTo>
                <a:lnTo>
                  <a:pt x="4618717" y="0"/>
                </a:lnTo>
                <a:lnTo>
                  <a:pt x="4631749" y="6857999"/>
                </a:lnTo>
                <a:lnTo>
                  <a:pt x="0" y="6864439"/>
                </a:lnTo>
                <a:close/>
              </a:path>
            </a:pathLst>
          </a:custGeom>
          <a:solidFill>
            <a:srgbClr val="008DD0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Parallelogram 19"/>
          <p:cNvSpPr/>
          <p:nvPr userDrawn="1"/>
        </p:nvSpPr>
        <p:spPr>
          <a:xfrm>
            <a:off x="8468036" y="-2"/>
            <a:ext cx="3740040" cy="6858001"/>
          </a:xfrm>
          <a:custGeom>
            <a:avLst/>
            <a:gdLst>
              <a:gd name="connsiteX0" fmla="*/ 0 w 9127186"/>
              <a:gd name="connsiteY0" fmla="*/ 6858000 h 6858000"/>
              <a:gd name="connsiteX1" fmla="*/ 3487979 w 9127186"/>
              <a:gd name="connsiteY1" fmla="*/ 0 h 6858000"/>
              <a:gd name="connsiteX2" fmla="*/ 9127186 w 9127186"/>
              <a:gd name="connsiteY2" fmla="*/ 0 h 6858000"/>
              <a:gd name="connsiteX3" fmla="*/ 5639207 w 9127186"/>
              <a:gd name="connsiteY3" fmla="*/ 6858000 h 6858000"/>
              <a:gd name="connsiteX4" fmla="*/ 0 w 9127186"/>
              <a:gd name="connsiteY4" fmla="*/ 6858000 h 6858000"/>
              <a:gd name="connsiteX0" fmla="*/ 0 w 5639207"/>
              <a:gd name="connsiteY0" fmla="*/ 6858000 h 6858000"/>
              <a:gd name="connsiteX1" fmla="*/ 3487979 w 5639207"/>
              <a:gd name="connsiteY1" fmla="*/ 0 h 6858000"/>
              <a:gd name="connsiteX2" fmla="*/ 3898363 w 5639207"/>
              <a:gd name="connsiteY2" fmla="*/ 19318 h 6858000"/>
              <a:gd name="connsiteX3" fmla="*/ 5639207 w 5639207"/>
              <a:gd name="connsiteY3" fmla="*/ 6858000 h 6858000"/>
              <a:gd name="connsiteX4" fmla="*/ 0 w 5639207"/>
              <a:gd name="connsiteY4" fmla="*/ 6858000 h 6858000"/>
              <a:gd name="connsiteX0" fmla="*/ 0 w 3898363"/>
              <a:gd name="connsiteY0" fmla="*/ 6858000 h 6858000"/>
              <a:gd name="connsiteX1" fmla="*/ 3487979 w 3898363"/>
              <a:gd name="connsiteY1" fmla="*/ 0 h 6858000"/>
              <a:gd name="connsiteX2" fmla="*/ 3898363 w 3898363"/>
              <a:gd name="connsiteY2" fmla="*/ 19318 h 6858000"/>
              <a:gd name="connsiteX3" fmla="*/ 3726694 w 3898363"/>
              <a:gd name="connsiteY3" fmla="*/ 6851561 h 6858000"/>
              <a:gd name="connsiteX4" fmla="*/ 0 w 3898363"/>
              <a:gd name="connsiteY4" fmla="*/ 6858000 h 6858000"/>
              <a:gd name="connsiteX0" fmla="*/ 0 w 3726694"/>
              <a:gd name="connsiteY0" fmla="*/ 6858001 h 6858001"/>
              <a:gd name="connsiteX1" fmla="*/ 3487979 w 3726694"/>
              <a:gd name="connsiteY1" fmla="*/ 1 h 6858001"/>
              <a:gd name="connsiteX2" fmla="*/ 3724498 w 3726694"/>
              <a:gd name="connsiteY2" fmla="*/ 0 h 6858001"/>
              <a:gd name="connsiteX3" fmla="*/ 3726694 w 3726694"/>
              <a:gd name="connsiteY3" fmla="*/ 6851562 h 6858001"/>
              <a:gd name="connsiteX4" fmla="*/ 0 w 3726694"/>
              <a:gd name="connsiteY4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6694" h="6858001">
                <a:moveTo>
                  <a:pt x="0" y="6858001"/>
                </a:moveTo>
                <a:lnTo>
                  <a:pt x="3487979" y="1"/>
                </a:lnTo>
                <a:lnTo>
                  <a:pt x="3724498" y="0"/>
                </a:lnTo>
                <a:lnTo>
                  <a:pt x="3726694" y="6851562"/>
                </a:lnTo>
                <a:lnTo>
                  <a:pt x="0" y="6858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9953" y="4772639"/>
            <a:ext cx="1751606" cy="160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99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 Blu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63786" y="342895"/>
            <a:ext cx="9892788" cy="82892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lang="en-US" sz="3600" kern="1200" cap="none" baseline="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lang="en-US" sz="4000" kern="1200" dirty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 - Agenda</a:t>
            </a:r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463786" y="1618924"/>
            <a:ext cx="11271014" cy="4553276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342900" indent="-342900">
              <a:buClr>
                <a:schemeClr val="bg1"/>
              </a:buClr>
              <a:buFont typeface="+mj-lt"/>
              <a:buAutoNum type="arabicPeriod"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400">
                <a:solidFill>
                  <a:schemeClr val="bg2"/>
                </a:solidFill>
              </a:defRPr>
            </a:lvl2pPr>
            <a:lvl3pPr marL="914400" indent="0">
              <a:buNone/>
              <a:defRPr sz="1400">
                <a:solidFill>
                  <a:schemeClr val="bg2"/>
                </a:solidFill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</a:defRPr>
            </a:lvl4pPr>
            <a:lvl5pPr marL="1828800" indent="0">
              <a:buNone/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459135" y="6368707"/>
            <a:ext cx="478850" cy="48929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-8474" y="1384103"/>
            <a:ext cx="12192000" cy="0"/>
            <a:chOff x="368643" y="1255758"/>
            <a:chExt cx="11452445" cy="0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018" y="5613400"/>
            <a:ext cx="1131407" cy="103951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1092200" y="6484035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Copyright 2017 Vidyo Inc., confidential, proprietary and patent pending information </a:t>
            </a:r>
            <a:endParaRPr lang="en-US" sz="1000" dirty="0">
              <a:solidFill>
                <a:schemeClr val="accent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7679" y="6430790"/>
            <a:ext cx="361762" cy="36512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1000" b="0" i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6DEDEC8-8A32-4193-9FB6-CC4F6E2F39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120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 - Column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63786" y="342895"/>
            <a:ext cx="9892788" cy="82892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lang="en-US" sz="3600" kern="1200" cap="none" baseline="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lang="en-US" sz="4000" kern="1200" dirty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 - Agenda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463786" y="1618924"/>
            <a:ext cx="11271014" cy="4553276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342900" indent="-342900">
              <a:buClr>
                <a:schemeClr val="bg1"/>
              </a:buClr>
              <a:buFont typeface="+mj-lt"/>
              <a:buAutoNum type="arabicPeriod"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400">
                <a:solidFill>
                  <a:schemeClr val="bg2"/>
                </a:solidFill>
              </a:defRPr>
            </a:lvl2pPr>
            <a:lvl3pPr marL="914400" indent="0">
              <a:buNone/>
              <a:defRPr sz="1400">
                <a:solidFill>
                  <a:schemeClr val="bg2"/>
                </a:solidFill>
              </a:defRPr>
            </a:lvl3pPr>
            <a:lvl4pPr marL="1371600" indent="0">
              <a:buNone/>
              <a:defRPr sz="1400">
                <a:solidFill>
                  <a:schemeClr val="bg2"/>
                </a:solidFill>
              </a:defRPr>
            </a:lvl4pPr>
            <a:lvl5pPr marL="1828800" indent="0">
              <a:buNone/>
              <a:defRPr sz="14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459135" y="6368707"/>
            <a:ext cx="478850" cy="489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7679" y="6430790"/>
            <a:ext cx="361762" cy="36512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10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6DEDEC8-8A32-4193-9FB6-CC4F6E2F39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018" y="5613400"/>
            <a:ext cx="1131407" cy="1039516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1385636"/>
            <a:ext cx="12192000" cy="0"/>
            <a:chOff x="368643" y="1255758"/>
            <a:chExt cx="11452445" cy="0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/>
          <p:cNvSpPr/>
          <p:nvPr userDrawn="1"/>
        </p:nvSpPr>
        <p:spPr>
          <a:xfrm>
            <a:off x="1092200" y="6484035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Copyright 2017 Vidyo Inc., confidential, proprietary and patent pending information </a:t>
            </a:r>
            <a:endParaRPr lang="en-US" sz="1000" dirty="0">
              <a:solidFill>
                <a:schemeClr val="accent6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915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 Blue - 2 Column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368301" y="1674796"/>
            <a:ext cx="5631110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6103689" y="1674796"/>
            <a:ext cx="5631110" cy="3693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C3ECFF"/>
                </a:solidFill>
              </a:defRPr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368299" y="2130966"/>
            <a:ext cx="5631111" cy="404123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1">
                  <a:lumMod val="20000"/>
                  <a:lumOff val="80000"/>
                </a:schemeClr>
              </a:buClr>
              <a:defRPr sz="1800">
                <a:solidFill>
                  <a:schemeClr val="bg2"/>
                </a:solidFill>
              </a:defRPr>
            </a:lvl1pPr>
            <a:lvl2pPr>
              <a:buClr>
                <a:schemeClr val="accent1">
                  <a:lumMod val="20000"/>
                  <a:lumOff val="80000"/>
                </a:schemeClr>
              </a:buClr>
              <a:defRPr sz="1600">
                <a:solidFill>
                  <a:schemeClr val="bg2"/>
                </a:solidFill>
              </a:defRPr>
            </a:lvl2pPr>
            <a:lvl3pPr>
              <a:buClr>
                <a:schemeClr val="accent1">
                  <a:lumMod val="20000"/>
                  <a:lumOff val="80000"/>
                </a:schemeClr>
              </a:buClr>
              <a:defRPr sz="1400">
                <a:solidFill>
                  <a:schemeClr val="bg2"/>
                </a:solidFill>
              </a:defRPr>
            </a:lvl3pPr>
            <a:lvl4pPr>
              <a:buClr>
                <a:schemeClr val="accent1">
                  <a:lumMod val="20000"/>
                  <a:lumOff val="80000"/>
                </a:schemeClr>
              </a:buClr>
              <a:defRPr sz="1200">
                <a:solidFill>
                  <a:schemeClr val="bg2"/>
                </a:solidFill>
              </a:defRPr>
            </a:lvl4pPr>
            <a:lvl5pPr>
              <a:buClr>
                <a:schemeClr val="accent1">
                  <a:lumMod val="20000"/>
                  <a:lumOff val="80000"/>
                </a:schemeClr>
              </a:buClr>
              <a:defRPr sz="12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463786" y="342895"/>
            <a:ext cx="9892788" cy="82892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lang="en-US" sz="3600" kern="1200" cap="none" baseline="0" dirty="0" smtClean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indent="0">
              <a:buNone/>
              <a:defRPr lang="en-US" sz="4000" kern="1200" dirty="0" smtClean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indent="0">
              <a:buNone/>
              <a:defRPr lang="en-US" sz="4000" kern="1200" dirty="0">
                <a:solidFill>
                  <a:srgbClr val="0095DA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Text </a:t>
            </a:r>
            <a:r>
              <a:rPr lang="en-US" dirty="0" smtClean="0"/>
              <a:t>– Agenda</a:t>
            </a:r>
            <a:endParaRPr lang="en-US" dirty="0"/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6103689" y="2130966"/>
            <a:ext cx="5631111" cy="404123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1">
                  <a:lumMod val="20000"/>
                  <a:lumOff val="80000"/>
                </a:schemeClr>
              </a:buClr>
              <a:defRPr sz="1800">
                <a:solidFill>
                  <a:schemeClr val="bg2"/>
                </a:solidFill>
              </a:defRPr>
            </a:lvl1pPr>
            <a:lvl2pPr>
              <a:buClr>
                <a:schemeClr val="accent1">
                  <a:lumMod val="20000"/>
                  <a:lumOff val="80000"/>
                </a:schemeClr>
              </a:buClr>
              <a:defRPr sz="1600">
                <a:solidFill>
                  <a:schemeClr val="bg2"/>
                </a:solidFill>
              </a:defRPr>
            </a:lvl2pPr>
            <a:lvl3pPr>
              <a:buClr>
                <a:schemeClr val="accent1">
                  <a:lumMod val="20000"/>
                  <a:lumOff val="80000"/>
                </a:schemeClr>
              </a:buClr>
              <a:defRPr sz="1400">
                <a:solidFill>
                  <a:schemeClr val="bg2"/>
                </a:solidFill>
              </a:defRPr>
            </a:lvl3pPr>
            <a:lvl4pPr>
              <a:buClr>
                <a:schemeClr val="accent1">
                  <a:lumMod val="20000"/>
                  <a:lumOff val="80000"/>
                </a:schemeClr>
              </a:buClr>
              <a:defRPr sz="1200">
                <a:solidFill>
                  <a:schemeClr val="bg2"/>
                </a:solidFill>
              </a:defRPr>
            </a:lvl4pPr>
            <a:lvl5pPr>
              <a:buClr>
                <a:schemeClr val="accent1">
                  <a:lumMod val="20000"/>
                  <a:lumOff val="80000"/>
                </a:schemeClr>
              </a:buClr>
              <a:defRPr sz="12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0" y="1384103"/>
            <a:ext cx="12192000" cy="0"/>
            <a:chOff x="368643" y="1255758"/>
            <a:chExt cx="11452445" cy="0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/>
          <p:cNvSpPr/>
          <p:nvPr userDrawn="1"/>
        </p:nvSpPr>
        <p:spPr>
          <a:xfrm>
            <a:off x="1092200" y="6484035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Copyright 2017 Vidyo Inc., confidential, proprietary and patent pending information </a:t>
            </a:r>
            <a:endParaRPr lang="en-US" sz="1000" dirty="0">
              <a:solidFill>
                <a:schemeClr val="accent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459135" y="6368707"/>
            <a:ext cx="478850" cy="48929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7679" y="6430790"/>
            <a:ext cx="361762" cy="36512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1000" b="0" i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6DEDEC8-8A32-4193-9FB6-CC4F6E2F39A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095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theme" Target="../theme/theme1.xml"/><Relationship Id="rId4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459135" y="6368707"/>
            <a:ext cx="478850" cy="48929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27"/>
          <p:cNvSpPr txBox="1">
            <a:spLocks/>
          </p:cNvSpPr>
          <p:nvPr userDrawn="1"/>
        </p:nvSpPr>
        <p:spPr>
          <a:xfrm>
            <a:off x="515680" y="6430473"/>
            <a:ext cx="365760" cy="36576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lang="en-US" sz="1000" b="0" i="0" kern="1200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-"/>
              <a:defRPr sz="20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-"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60C369-9911-441F-AFCF-27D15DA9B69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994530" y="6490243"/>
            <a:ext cx="711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Copyright 2017 </a:t>
            </a:r>
            <a:r>
              <a:rPr lang="en-US" sz="10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Vidyo</a:t>
            </a:r>
            <a:r>
              <a:rPr lang="en-US" sz="1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Inc., confidential, proprietary and patent pending information 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372" y="6335801"/>
            <a:ext cx="1182428" cy="40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93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53" r:id="rId2"/>
    <p:sldLayoutId id="2147483731" r:id="rId3"/>
    <p:sldLayoutId id="2147483734" r:id="rId4"/>
    <p:sldLayoutId id="2147483713" r:id="rId5"/>
    <p:sldLayoutId id="2147483718" r:id="rId6"/>
    <p:sldLayoutId id="2147483720" r:id="rId7"/>
    <p:sldLayoutId id="2147483756" r:id="rId8"/>
    <p:sldLayoutId id="2147483741" r:id="rId9"/>
    <p:sldLayoutId id="2147483757" r:id="rId10"/>
    <p:sldLayoutId id="2147483650" r:id="rId11"/>
    <p:sldLayoutId id="2147483680" r:id="rId12"/>
    <p:sldLayoutId id="2147483685" r:id="rId13"/>
    <p:sldLayoutId id="2147483752" r:id="rId14"/>
    <p:sldLayoutId id="2147483738" r:id="rId15"/>
    <p:sldLayoutId id="2147483739" r:id="rId16"/>
    <p:sldLayoutId id="2147483740" r:id="rId17"/>
    <p:sldLayoutId id="2147483704" r:id="rId18"/>
    <p:sldLayoutId id="2147483763" r:id="rId19"/>
    <p:sldLayoutId id="2147483707" r:id="rId20"/>
    <p:sldLayoutId id="2147483759" r:id="rId21"/>
    <p:sldLayoutId id="2147483709" r:id="rId22"/>
    <p:sldLayoutId id="2147483737" r:id="rId23"/>
    <p:sldLayoutId id="2147483686" r:id="rId24"/>
    <p:sldLayoutId id="2147483677" r:id="rId25"/>
    <p:sldLayoutId id="2147483692" r:id="rId26"/>
    <p:sldLayoutId id="2147483721" r:id="rId27"/>
    <p:sldLayoutId id="2147483722" r:id="rId28"/>
    <p:sldLayoutId id="2147483723" r:id="rId29"/>
    <p:sldLayoutId id="2147483724" r:id="rId30"/>
    <p:sldLayoutId id="2147483725" r:id="rId31"/>
    <p:sldLayoutId id="2147483760" r:id="rId32"/>
    <p:sldLayoutId id="2147483761" r:id="rId33"/>
    <p:sldLayoutId id="2147483762" r:id="rId34"/>
    <p:sldLayoutId id="2147483697" r:id="rId35"/>
    <p:sldLayoutId id="2147483733" r:id="rId36"/>
    <p:sldLayoutId id="2147483729" r:id="rId37"/>
    <p:sldLayoutId id="2147483754" r:id="rId38"/>
    <p:sldLayoutId id="2147483755" r:id="rId39"/>
    <p:sldLayoutId id="2147483746" r:id="rId4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-"/>
        <a:defRPr sz="20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-"/>
        <a:defRPr sz="16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288" userDrawn="1">
          <p15:clr>
            <a:srgbClr val="F26B43"/>
          </p15:clr>
        </p15:guide>
        <p15:guide id="2" pos="7392" userDrawn="1">
          <p15:clr>
            <a:srgbClr val="F26B43"/>
          </p15:clr>
        </p15:guide>
        <p15:guide id="3" orient="horz" pos="38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jpeg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Relationship Id="rId3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jpg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17.jpg"/><Relationship Id="rId3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Relationship Id="rId3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eg"/><Relationship Id="rId3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jpg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jpg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jpg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20202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47449" y="2227324"/>
            <a:ext cx="8975952" cy="16065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47448" y="3891826"/>
            <a:ext cx="8975952" cy="407681"/>
          </a:xfrm>
        </p:spPr>
        <p:txBody>
          <a:bodyPr>
            <a:normAutofit lnSpcReduction="10000"/>
          </a:bodyPr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 descr="Vidyo-V-white-fon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332" y="4943065"/>
            <a:ext cx="1741860" cy="1602052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0" y="4513172"/>
            <a:ext cx="12192000" cy="0"/>
            <a:chOff x="368643" y="1255758"/>
            <a:chExt cx="11452445" cy="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9593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20202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447449" y="2227324"/>
            <a:ext cx="7705951" cy="1606551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503693" y="4748580"/>
            <a:ext cx="7641240" cy="407681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4"/>
          </p:nvPr>
        </p:nvSpPr>
        <p:spPr>
          <a:xfrm>
            <a:off x="506413" y="5240338"/>
            <a:ext cx="7648871" cy="353765"/>
          </a:xfrm>
        </p:spPr>
        <p:txBody>
          <a:bodyPr/>
          <a:lstStyle/>
          <a:p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0" y="4513172"/>
            <a:ext cx="12192000" cy="0"/>
            <a:chOff x="368643" y="1255758"/>
            <a:chExt cx="11452445" cy="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Parallelogram 18"/>
          <p:cNvSpPr/>
          <p:nvPr/>
        </p:nvSpPr>
        <p:spPr>
          <a:xfrm>
            <a:off x="7560530" y="-6440"/>
            <a:ext cx="4631470" cy="6864439"/>
          </a:xfrm>
          <a:custGeom>
            <a:avLst/>
            <a:gdLst>
              <a:gd name="connsiteX0" fmla="*/ 0 w 10910047"/>
              <a:gd name="connsiteY0" fmla="*/ 6858000 h 6858000"/>
              <a:gd name="connsiteX1" fmla="*/ 3477143 w 10910047"/>
              <a:gd name="connsiteY1" fmla="*/ 0 h 6858000"/>
              <a:gd name="connsiteX2" fmla="*/ 10910047 w 10910047"/>
              <a:gd name="connsiteY2" fmla="*/ 0 h 6858000"/>
              <a:gd name="connsiteX3" fmla="*/ 7432904 w 10910047"/>
              <a:gd name="connsiteY3" fmla="*/ 6858000 h 6858000"/>
              <a:gd name="connsiteX4" fmla="*/ 0 w 10910047"/>
              <a:gd name="connsiteY4" fmla="*/ 6858000 h 6858000"/>
              <a:gd name="connsiteX0" fmla="*/ 0 w 7432904"/>
              <a:gd name="connsiteY0" fmla="*/ 6864439 h 6864439"/>
              <a:gd name="connsiteX1" fmla="*/ 3477143 w 7432904"/>
              <a:gd name="connsiteY1" fmla="*/ 6439 h 6864439"/>
              <a:gd name="connsiteX2" fmla="*/ 4618717 w 7432904"/>
              <a:gd name="connsiteY2" fmla="*/ 0 h 6864439"/>
              <a:gd name="connsiteX3" fmla="*/ 7432904 w 7432904"/>
              <a:gd name="connsiteY3" fmla="*/ 6864439 h 6864439"/>
              <a:gd name="connsiteX4" fmla="*/ 0 w 7432904"/>
              <a:gd name="connsiteY4" fmla="*/ 6864439 h 6864439"/>
              <a:gd name="connsiteX0" fmla="*/ 0 w 4631749"/>
              <a:gd name="connsiteY0" fmla="*/ 6864439 h 6864439"/>
              <a:gd name="connsiteX1" fmla="*/ 3477143 w 4631749"/>
              <a:gd name="connsiteY1" fmla="*/ 6439 h 6864439"/>
              <a:gd name="connsiteX2" fmla="*/ 4618717 w 4631749"/>
              <a:gd name="connsiteY2" fmla="*/ 0 h 6864439"/>
              <a:gd name="connsiteX3" fmla="*/ 4631749 w 4631749"/>
              <a:gd name="connsiteY3" fmla="*/ 6857999 h 6864439"/>
              <a:gd name="connsiteX4" fmla="*/ 0 w 4631749"/>
              <a:gd name="connsiteY4" fmla="*/ 6864439 h 686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31749" h="6864439">
                <a:moveTo>
                  <a:pt x="0" y="6864439"/>
                </a:moveTo>
                <a:lnTo>
                  <a:pt x="3477143" y="6439"/>
                </a:lnTo>
                <a:lnTo>
                  <a:pt x="4618717" y="0"/>
                </a:lnTo>
                <a:lnTo>
                  <a:pt x="4631749" y="6857999"/>
                </a:lnTo>
                <a:lnTo>
                  <a:pt x="0" y="6864439"/>
                </a:lnTo>
                <a:close/>
              </a:path>
            </a:pathLst>
          </a:custGeom>
          <a:solidFill>
            <a:srgbClr val="FFFFFF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Parallelogram 19"/>
          <p:cNvSpPr/>
          <p:nvPr/>
        </p:nvSpPr>
        <p:spPr>
          <a:xfrm>
            <a:off x="8451959" y="-2"/>
            <a:ext cx="3740040" cy="6858001"/>
          </a:xfrm>
          <a:custGeom>
            <a:avLst/>
            <a:gdLst>
              <a:gd name="connsiteX0" fmla="*/ 0 w 9127186"/>
              <a:gd name="connsiteY0" fmla="*/ 6858000 h 6858000"/>
              <a:gd name="connsiteX1" fmla="*/ 3487979 w 9127186"/>
              <a:gd name="connsiteY1" fmla="*/ 0 h 6858000"/>
              <a:gd name="connsiteX2" fmla="*/ 9127186 w 9127186"/>
              <a:gd name="connsiteY2" fmla="*/ 0 h 6858000"/>
              <a:gd name="connsiteX3" fmla="*/ 5639207 w 9127186"/>
              <a:gd name="connsiteY3" fmla="*/ 6858000 h 6858000"/>
              <a:gd name="connsiteX4" fmla="*/ 0 w 9127186"/>
              <a:gd name="connsiteY4" fmla="*/ 6858000 h 6858000"/>
              <a:gd name="connsiteX0" fmla="*/ 0 w 5639207"/>
              <a:gd name="connsiteY0" fmla="*/ 6858000 h 6858000"/>
              <a:gd name="connsiteX1" fmla="*/ 3487979 w 5639207"/>
              <a:gd name="connsiteY1" fmla="*/ 0 h 6858000"/>
              <a:gd name="connsiteX2" fmla="*/ 3898363 w 5639207"/>
              <a:gd name="connsiteY2" fmla="*/ 19318 h 6858000"/>
              <a:gd name="connsiteX3" fmla="*/ 5639207 w 5639207"/>
              <a:gd name="connsiteY3" fmla="*/ 6858000 h 6858000"/>
              <a:gd name="connsiteX4" fmla="*/ 0 w 5639207"/>
              <a:gd name="connsiteY4" fmla="*/ 6858000 h 6858000"/>
              <a:gd name="connsiteX0" fmla="*/ 0 w 3898363"/>
              <a:gd name="connsiteY0" fmla="*/ 6858000 h 6858000"/>
              <a:gd name="connsiteX1" fmla="*/ 3487979 w 3898363"/>
              <a:gd name="connsiteY1" fmla="*/ 0 h 6858000"/>
              <a:gd name="connsiteX2" fmla="*/ 3898363 w 3898363"/>
              <a:gd name="connsiteY2" fmla="*/ 19318 h 6858000"/>
              <a:gd name="connsiteX3" fmla="*/ 3726694 w 3898363"/>
              <a:gd name="connsiteY3" fmla="*/ 6851561 h 6858000"/>
              <a:gd name="connsiteX4" fmla="*/ 0 w 3898363"/>
              <a:gd name="connsiteY4" fmla="*/ 6858000 h 6858000"/>
              <a:gd name="connsiteX0" fmla="*/ 0 w 3726694"/>
              <a:gd name="connsiteY0" fmla="*/ 6858001 h 6858001"/>
              <a:gd name="connsiteX1" fmla="*/ 3487979 w 3726694"/>
              <a:gd name="connsiteY1" fmla="*/ 1 h 6858001"/>
              <a:gd name="connsiteX2" fmla="*/ 3724498 w 3726694"/>
              <a:gd name="connsiteY2" fmla="*/ 0 h 6858001"/>
              <a:gd name="connsiteX3" fmla="*/ 3726694 w 3726694"/>
              <a:gd name="connsiteY3" fmla="*/ 6851562 h 6858001"/>
              <a:gd name="connsiteX4" fmla="*/ 0 w 3726694"/>
              <a:gd name="connsiteY4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6694" h="6858001">
                <a:moveTo>
                  <a:pt x="0" y="6858001"/>
                </a:moveTo>
                <a:lnTo>
                  <a:pt x="3487979" y="1"/>
                </a:lnTo>
                <a:lnTo>
                  <a:pt x="3724498" y="0"/>
                </a:lnTo>
                <a:lnTo>
                  <a:pt x="3726694" y="6851562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2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 descr="Vidyo-Logo-Color-Ve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256" y="4870727"/>
            <a:ext cx="1749880" cy="160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417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This is my agenda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Point 1</a:t>
            </a:r>
          </a:p>
          <a:p>
            <a:r>
              <a:rPr lang="en-US" dirty="0" smtClean="0"/>
              <a:t>Point 2</a:t>
            </a:r>
          </a:p>
          <a:p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100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6DEDEC8-8A32-4193-9FB6-CC4F6E2F39A9}" type="slidenum">
              <a:rPr lang="en-US" smtClean="0">
                <a:solidFill>
                  <a:srgbClr val="008DD0"/>
                </a:solidFill>
              </a:rPr>
              <a:pPr/>
              <a:t>11</a:t>
            </a:fld>
            <a:endParaRPr lang="en-US" dirty="0">
              <a:solidFill>
                <a:srgbClr val="008DD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751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32823" y="6487067"/>
            <a:ext cx="31779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76DEDEC8-8A32-4193-9FB6-CC4F6E2F39A9}" type="slidenum">
              <a:rPr lang="en-US" sz="1000">
                <a:solidFill>
                  <a:srgbClr val="008DD0"/>
                </a:solidFill>
              </a:rPr>
              <a:pPr/>
              <a:t>12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31377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DEDEC8-8A32-4193-9FB6-CC4F6E2F39A9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158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6DEDEC8-8A32-4193-9FB6-CC4F6E2F39A9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43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40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206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475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196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724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" r="1024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20202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47449" y="2227324"/>
            <a:ext cx="8975952" cy="160655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47448" y="3891826"/>
            <a:ext cx="8975952" cy="407681"/>
          </a:xfrm>
        </p:spPr>
        <p:txBody>
          <a:bodyPr>
            <a:normAutofit lnSpcReduction="10000"/>
          </a:bodyPr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Picture 14" descr="Vidyo-V-white-fon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332" y="4943065"/>
            <a:ext cx="1741860" cy="1602052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0" y="4513172"/>
            <a:ext cx="12192000" cy="0"/>
            <a:chOff x="368643" y="1255758"/>
            <a:chExt cx="11452445" cy="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773165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6" b="12189"/>
          <a:stretch/>
        </p:blipFill>
        <p:spPr>
          <a:xfrm>
            <a:off x="0" y="1"/>
            <a:ext cx="12191999" cy="685799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20202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 descr="Vidyo-V-white-fon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332" y="4943065"/>
            <a:ext cx="1741860" cy="1602052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4513172"/>
            <a:ext cx="12192000" cy="0"/>
            <a:chOff x="368643" y="1255758"/>
            <a:chExt cx="11452445" cy="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7044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63786" y="2715295"/>
            <a:ext cx="7537214" cy="16732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63786" y="4835622"/>
            <a:ext cx="7537214" cy="8942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34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63786" y="2715295"/>
            <a:ext cx="7503347" cy="16732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63786" y="4835622"/>
            <a:ext cx="7503347" cy="8942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0" y="6430963"/>
            <a:ext cx="361950" cy="36512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1000" b="0" i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6DEDEC8-8A32-4193-9FB6-CC4F6E2F39A9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060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818004" y="1398495"/>
            <a:ext cx="10660466" cy="4467692"/>
            <a:chOff x="818004" y="1398495"/>
            <a:chExt cx="10660466" cy="4467692"/>
          </a:xfrm>
          <a:solidFill>
            <a:schemeClr val="tx1">
              <a:lumMod val="10000"/>
              <a:lumOff val="90000"/>
            </a:schemeClr>
          </a:solidFill>
        </p:grpSpPr>
        <p:sp>
          <p:nvSpPr>
            <p:cNvPr id="26" name="Shape 2755"/>
            <p:cNvSpPr/>
            <p:nvPr/>
          </p:nvSpPr>
          <p:spPr bwMode="auto">
            <a:xfrm>
              <a:off x="6304543" y="4724218"/>
              <a:ext cx="385203" cy="317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9" h="21447" extrusionOk="0">
                  <a:moveTo>
                    <a:pt x="7962" y="20644"/>
                  </a:moveTo>
                  <a:cubicBezTo>
                    <a:pt x="7962" y="20292"/>
                    <a:pt x="8565" y="19639"/>
                    <a:pt x="8915" y="20142"/>
                  </a:cubicBezTo>
                  <a:cubicBezTo>
                    <a:pt x="9267" y="20644"/>
                    <a:pt x="9117" y="21349"/>
                    <a:pt x="9819" y="21349"/>
                  </a:cubicBezTo>
                  <a:cubicBezTo>
                    <a:pt x="10521" y="21349"/>
                    <a:pt x="11776" y="21600"/>
                    <a:pt x="11977" y="21298"/>
                  </a:cubicBezTo>
                  <a:cubicBezTo>
                    <a:pt x="12177" y="20996"/>
                    <a:pt x="13080" y="20746"/>
                    <a:pt x="13080" y="20192"/>
                  </a:cubicBezTo>
                  <a:cubicBezTo>
                    <a:pt x="13080" y="19639"/>
                    <a:pt x="13080" y="9378"/>
                    <a:pt x="13080" y="8976"/>
                  </a:cubicBezTo>
                  <a:cubicBezTo>
                    <a:pt x="13080" y="8572"/>
                    <a:pt x="14787" y="8976"/>
                    <a:pt x="14787" y="8321"/>
                  </a:cubicBezTo>
                  <a:cubicBezTo>
                    <a:pt x="14787" y="7667"/>
                    <a:pt x="14787" y="2487"/>
                    <a:pt x="14787" y="2487"/>
                  </a:cubicBezTo>
                  <a:cubicBezTo>
                    <a:pt x="14787" y="2487"/>
                    <a:pt x="16042" y="2387"/>
                    <a:pt x="16393" y="2286"/>
                  </a:cubicBezTo>
                  <a:cubicBezTo>
                    <a:pt x="16745" y="2186"/>
                    <a:pt x="17999" y="1532"/>
                    <a:pt x="18300" y="1733"/>
                  </a:cubicBezTo>
                  <a:cubicBezTo>
                    <a:pt x="18602" y="1933"/>
                    <a:pt x="19002" y="2638"/>
                    <a:pt x="19203" y="2385"/>
                  </a:cubicBezTo>
                  <a:cubicBezTo>
                    <a:pt x="19404" y="2134"/>
                    <a:pt x="19907" y="1631"/>
                    <a:pt x="20409" y="1631"/>
                  </a:cubicBezTo>
                  <a:cubicBezTo>
                    <a:pt x="20681" y="1631"/>
                    <a:pt x="21131" y="1513"/>
                    <a:pt x="21549" y="1413"/>
                  </a:cubicBezTo>
                  <a:cubicBezTo>
                    <a:pt x="21466" y="1265"/>
                    <a:pt x="21413" y="1127"/>
                    <a:pt x="21413" y="1022"/>
                  </a:cubicBezTo>
                  <a:cubicBezTo>
                    <a:pt x="21413" y="595"/>
                    <a:pt x="18358" y="1106"/>
                    <a:pt x="17848" y="1275"/>
                  </a:cubicBezTo>
                  <a:cubicBezTo>
                    <a:pt x="17338" y="1445"/>
                    <a:pt x="15728" y="1701"/>
                    <a:pt x="15218" y="1445"/>
                  </a:cubicBezTo>
                  <a:cubicBezTo>
                    <a:pt x="14709" y="1191"/>
                    <a:pt x="11484" y="1445"/>
                    <a:pt x="11484" y="1445"/>
                  </a:cubicBezTo>
                  <a:lnTo>
                    <a:pt x="10889" y="849"/>
                  </a:lnTo>
                  <a:cubicBezTo>
                    <a:pt x="10889" y="849"/>
                    <a:pt x="5627" y="849"/>
                    <a:pt x="5033" y="849"/>
                  </a:cubicBezTo>
                  <a:cubicBezTo>
                    <a:pt x="4439" y="849"/>
                    <a:pt x="4014" y="765"/>
                    <a:pt x="3505" y="426"/>
                  </a:cubicBezTo>
                  <a:cubicBezTo>
                    <a:pt x="2995" y="85"/>
                    <a:pt x="2487" y="85"/>
                    <a:pt x="1892" y="339"/>
                  </a:cubicBezTo>
                  <a:cubicBezTo>
                    <a:pt x="1298" y="595"/>
                    <a:pt x="1554" y="0"/>
                    <a:pt x="1129" y="0"/>
                  </a:cubicBezTo>
                  <a:cubicBezTo>
                    <a:pt x="705" y="0"/>
                    <a:pt x="535" y="426"/>
                    <a:pt x="535" y="426"/>
                  </a:cubicBezTo>
                  <a:lnTo>
                    <a:pt x="5" y="565"/>
                  </a:lnTo>
                  <a:cubicBezTo>
                    <a:pt x="-51" y="1084"/>
                    <a:pt x="406" y="2040"/>
                    <a:pt x="960" y="2789"/>
                  </a:cubicBezTo>
                  <a:cubicBezTo>
                    <a:pt x="1538" y="3569"/>
                    <a:pt x="2240" y="5027"/>
                    <a:pt x="2616" y="6260"/>
                  </a:cubicBezTo>
                  <a:cubicBezTo>
                    <a:pt x="2994" y="7492"/>
                    <a:pt x="4073" y="8874"/>
                    <a:pt x="4348" y="9805"/>
                  </a:cubicBezTo>
                  <a:cubicBezTo>
                    <a:pt x="4625" y="10736"/>
                    <a:pt x="4148" y="12069"/>
                    <a:pt x="4424" y="12672"/>
                  </a:cubicBezTo>
                  <a:cubicBezTo>
                    <a:pt x="4700" y="13276"/>
                    <a:pt x="4875" y="14307"/>
                    <a:pt x="5026" y="15339"/>
                  </a:cubicBezTo>
                  <a:cubicBezTo>
                    <a:pt x="5177" y="16370"/>
                    <a:pt x="5252" y="18557"/>
                    <a:pt x="6180" y="19463"/>
                  </a:cubicBezTo>
                  <a:cubicBezTo>
                    <a:pt x="6532" y="19807"/>
                    <a:pt x="6897" y="20285"/>
                    <a:pt x="7234" y="20821"/>
                  </a:cubicBezTo>
                  <a:cubicBezTo>
                    <a:pt x="7647" y="20860"/>
                    <a:pt x="7962" y="20910"/>
                    <a:pt x="7962" y="2064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7" name="Shape 2756"/>
            <p:cNvSpPr/>
            <p:nvPr/>
          </p:nvSpPr>
          <p:spPr bwMode="auto">
            <a:xfrm>
              <a:off x="6684913" y="4685991"/>
              <a:ext cx="238694" cy="175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4" h="21600" extrusionOk="0">
                  <a:moveTo>
                    <a:pt x="14301" y="1003"/>
                  </a:moveTo>
                  <a:lnTo>
                    <a:pt x="13903" y="0"/>
                  </a:lnTo>
                  <a:lnTo>
                    <a:pt x="11589" y="87"/>
                  </a:lnTo>
                  <a:cubicBezTo>
                    <a:pt x="10073" y="545"/>
                    <a:pt x="10073" y="1095"/>
                    <a:pt x="10073" y="1646"/>
                  </a:cubicBezTo>
                  <a:cubicBezTo>
                    <a:pt x="10073" y="2196"/>
                    <a:pt x="8637" y="3477"/>
                    <a:pt x="7599" y="3845"/>
                  </a:cubicBezTo>
                  <a:cubicBezTo>
                    <a:pt x="6564" y="4212"/>
                    <a:pt x="5445" y="6964"/>
                    <a:pt x="4808" y="7328"/>
                  </a:cubicBezTo>
                  <a:cubicBezTo>
                    <a:pt x="4171" y="7695"/>
                    <a:pt x="2017" y="6779"/>
                    <a:pt x="1377" y="6689"/>
                  </a:cubicBezTo>
                  <a:cubicBezTo>
                    <a:pt x="1086" y="6646"/>
                    <a:pt x="559" y="6777"/>
                    <a:pt x="0" y="6930"/>
                  </a:cubicBezTo>
                  <a:cubicBezTo>
                    <a:pt x="399" y="7737"/>
                    <a:pt x="1233" y="8695"/>
                    <a:pt x="1538" y="8695"/>
                  </a:cubicBezTo>
                  <a:cubicBezTo>
                    <a:pt x="1942" y="8695"/>
                    <a:pt x="2076" y="11953"/>
                    <a:pt x="3021" y="12417"/>
                  </a:cubicBezTo>
                  <a:cubicBezTo>
                    <a:pt x="3965" y="12881"/>
                    <a:pt x="5719" y="13967"/>
                    <a:pt x="5719" y="14586"/>
                  </a:cubicBezTo>
                  <a:cubicBezTo>
                    <a:pt x="5719" y="15208"/>
                    <a:pt x="6800" y="15982"/>
                    <a:pt x="6800" y="16913"/>
                  </a:cubicBezTo>
                  <a:cubicBezTo>
                    <a:pt x="6800" y="17843"/>
                    <a:pt x="7868" y="19114"/>
                    <a:pt x="8687" y="19082"/>
                  </a:cubicBezTo>
                  <a:cubicBezTo>
                    <a:pt x="10411" y="19019"/>
                    <a:pt x="10590" y="19842"/>
                    <a:pt x="10590" y="20393"/>
                  </a:cubicBezTo>
                  <a:cubicBezTo>
                    <a:pt x="10590" y="20943"/>
                    <a:pt x="12864" y="20393"/>
                    <a:pt x="13164" y="20943"/>
                  </a:cubicBezTo>
                  <a:cubicBezTo>
                    <a:pt x="13440" y="21450"/>
                    <a:pt x="15683" y="21260"/>
                    <a:pt x="16229" y="21600"/>
                  </a:cubicBezTo>
                  <a:cubicBezTo>
                    <a:pt x="17166" y="20553"/>
                    <a:pt x="18507" y="19174"/>
                    <a:pt x="18967" y="18467"/>
                  </a:cubicBezTo>
                  <a:cubicBezTo>
                    <a:pt x="19684" y="17369"/>
                    <a:pt x="19087" y="15855"/>
                    <a:pt x="19684" y="15443"/>
                  </a:cubicBezTo>
                  <a:cubicBezTo>
                    <a:pt x="20283" y="15028"/>
                    <a:pt x="21600" y="13243"/>
                    <a:pt x="21122" y="13104"/>
                  </a:cubicBezTo>
                  <a:cubicBezTo>
                    <a:pt x="20642" y="12968"/>
                    <a:pt x="21000" y="11593"/>
                    <a:pt x="20283" y="10767"/>
                  </a:cubicBezTo>
                  <a:cubicBezTo>
                    <a:pt x="19566" y="9942"/>
                    <a:pt x="21122" y="9530"/>
                    <a:pt x="21000" y="8016"/>
                  </a:cubicBezTo>
                  <a:cubicBezTo>
                    <a:pt x="20881" y="6505"/>
                    <a:pt x="21241" y="3477"/>
                    <a:pt x="20881" y="3204"/>
                  </a:cubicBezTo>
                  <a:cubicBezTo>
                    <a:pt x="20522" y="2927"/>
                    <a:pt x="18847" y="2791"/>
                    <a:pt x="17771" y="1966"/>
                  </a:cubicBezTo>
                  <a:cubicBezTo>
                    <a:pt x="16694" y="1140"/>
                    <a:pt x="14301" y="1003"/>
                    <a:pt x="14301" y="100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8" name="Shape 2757"/>
            <p:cNvSpPr/>
            <p:nvPr/>
          </p:nvSpPr>
          <p:spPr bwMode="auto">
            <a:xfrm>
              <a:off x="6535070" y="4743331"/>
              <a:ext cx="270600" cy="240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46" extrusionOk="0">
                  <a:moveTo>
                    <a:pt x="19882" y="8745"/>
                  </a:moveTo>
                  <a:cubicBezTo>
                    <a:pt x="19147" y="8768"/>
                    <a:pt x="18188" y="7854"/>
                    <a:pt x="18188" y="7184"/>
                  </a:cubicBezTo>
                  <a:cubicBezTo>
                    <a:pt x="18188" y="6514"/>
                    <a:pt x="17218" y="5957"/>
                    <a:pt x="17218" y="5509"/>
                  </a:cubicBezTo>
                  <a:cubicBezTo>
                    <a:pt x="17218" y="5064"/>
                    <a:pt x="15644" y="4282"/>
                    <a:pt x="14796" y="3949"/>
                  </a:cubicBezTo>
                  <a:cubicBezTo>
                    <a:pt x="13947" y="3614"/>
                    <a:pt x="13827" y="1270"/>
                    <a:pt x="13465" y="1270"/>
                  </a:cubicBezTo>
                  <a:cubicBezTo>
                    <a:pt x="13191" y="1270"/>
                    <a:pt x="12442" y="580"/>
                    <a:pt x="12084" y="0"/>
                  </a:cubicBezTo>
                  <a:cubicBezTo>
                    <a:pt x="11487" y="132"/>
                    <a:pt x="10846" y="286"/>
                    <a:pt x="10457" y="286"/>
                  </a:cubicBezTo>
                  <a:cubicBezTo>
                    <a:pt x="9741" y="286"/>
                    <a:pt x="9023" y="946"/>
                    <a:pt x="8737" y="1276"/>
                  </a:cubicBezTo>
                  <a:cubicBezTo>
                    <a:pt x="8450" y="1608"/>
                    <a:pt x="7879" y="682"/>
                    <a:pt x="7449" y="420"/>
                  </a:cubicBezTo>
                  <a:cubicBezTo>
                    <a:pt x="7019" y="156"/>
                    <a:pt x="5229" y="1014"/>
                    <a:pt x="4727" y="1146"/>
                  </a:cubicBezTo>
                  <a:cubicBezTo>
                    <a:pt x="4226" y="1278"/>
                    <a:pt x="2435" y="1409"/>
                    <a:pt x="2435" y="1409"/>
                  </a:cubicBezTo>
                  <a:cubicBezTo>
                    <a:pt x="2435" y="1409"/>
                    <a:pt x="2435" y="8204"/>
                    <a:pt x="2435" y="9062"/>
                  </a:cubicBezTo>
                  <a:cubicBezTo>
                    <a:pt x="2435" y="9921"/>
                    <a:pt x="0" y="9392"/>
                    <a:pt x="0" y="9921"/>
                  </a:cubicBezTo>
                  <a:cubicBezTo>
                    <a:pt x="0" y="10167"/>
                    <a:pt x="0" y="13217"/>
                    <a:pt x="0" y="16483"/>
                  </a:cubicBezTo>
                  <a:cubicBezTo>
                    <a:pt x="526" y="16659"/>
                    <a:pt x="1024" y="16894"/>
                    <a:pt x="1146" y="17179"/>
                  </a:cubicBezTo>
                  <a:cubicBezTo>
                    <a:pt x="1434" y="17839"/>
                    <a:pt x="2077" y="19290"/>
                    <a:pt x="1934" y="19686"/>
                  </a:cubicBezTo>
                  <a:cubicBezTo>
                    <a:pt x="1792" y="20081"/>
                    <a:pt x="1434" y="19818"/>
                    <a:pt x="1434" y="20215"/>
                  </a:cubicBezTo>
                  <a:cubicBezTo>
                    <a:pt x="1434" y="20610"/>
                    <a:pt x="1146" y="21204"/>
                    <a:pt x="1863" y="21204"/>
                  </a:cubicBezTo>
                  <a:cubicBezTo>
                    <a:pt x="2579" y="21204"/>
                    <a:pt x="3796" y="21600"/>
                    <a:pt x="4298" y="21071"/>
                  </a:cubicBezTo>
                  <a:cubicBezTo>
                    <a:pt x="4798" y="20543"/>
                    <a:pt x="6447" y="19355"/>
                    <a:pt x="6519" y="18762"/>
                  </a:cubicBezTo>
                  <a:cubicBezTo>
                    <a:pt x="6589" y="18169"/>
                    <a:pt x="6946" y="16849"/>
                    <a:pt x="8164" y="17575"/>
                  </a:cubicBezTo>
                  <a:cubicBezTo>
                    <a:pt x="9383" y="18299"/>
                    <a:pt x="9455" y="18433"/>
                    <a:pt x="11030" y="18433"/>
                  </a:cubicBezTo>
                  <a:cubicBezTo>
                    <a:pt x="12605" y="18433"/>
                    <a:pt x="13035" y="18366"/>
                    <a:pt x="13320" y="17443"/>
                  </a:cubicBezTo>
                  <a:cubicBezTo>
                    <a:pt x="13607" y="16519"/>
                    <a:pt x="13321" y="15794"/>
                    <a:pt x="14252" y="15794"/>
                  </a:cubicBezTo>
                  <a:cubicBezTo>
                    <a:pt x="15182" y="15794"/>
                    <a:pt x="16328" y="15001"/>
                    <a:pt x="16328" y="14407"/>
                  </a:cubicBezTo>
                  <a:cubicBezTo>
                    <a:pt x="16328" y="13813"/>
                    <a:pt x="16758" y="12891"/>
                    <a:pt x="17331" y="12891"/>
                  </a:cubicBezTo>
                  <a:cubicBezTo>
                    <a:pt x="17904" y="12891"/>
                    <a:pt x="19120" y="12230"/>
                    <a:pt x="19266" y="11570"/>
                  </a:cubicBezTo>
                  <a:cubicBezTo>
                    <a:pt x="19408" y="10911"/>
                    <a:pt x="20410" y="11174"/>
                    <a:pt x="20769" y="10778"/>
                  </a:cubicBezTo>
                  <a:cubicBezTo>
                    <a:pt x="20944" y="10584"/>
                    <a:pt x="21292" y="10123"/>
                    <a:pt x="21600" y="9700"/>
                  </a:cubicBezTo>
                  <a:cubicBezTo>
                    <a:pt x="21600" y="9696"/>
                    <a:pt x="21591" y="9693"/>
                    <a:pt x="21591" y="9693"/>
                  </a:cubicBezTo>
                  <a:cubicBezTo>
                    <a:pt x="21591" y="9293"/>
                    <a:pt x="21430" y="8700"/>
                    <a:pt x="19882" y="874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9" name="Shape 2758"/>
            <p:cNvSpPr/>
            <p:nvPr/>
          </p:nvSpPr>
          <p:spPr bwMode="auto">
            <a:xfrm>
              <a:off x="6857808" y="4953578"/>
              <a:ext cx="40758" cy="41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18" extrusionOk="0">
                  <a:moveTo>
                    <a:pt x="10934" y="0"/>
                  </a:moveTo>
                  <a:cubicBezTo>
                    <a:pt x="6955" y="0"/>
                    <a:pt x="0" y="7731"/>
                    <a:pt x="0" y="9331"/>
                  </a:cubicBezTo>
                  <a:cubicBezTo>
                    <a:pt x="0" y="10934"/>
                    <a:pt x="4969" y="21072"/>
                    <a:pt x="9932" y="21341"/>
                  </a:cubicBezTo>
                  <a:cubicBezTo>
                    <a:pt x="14919" y="21600"/>
                    <a:pt x="18546" y="21341"/>
                    <a:pt x="18892" y="18402"/>
                  </a:cubicBezTo>
                  <a:cubicBezTo>
                    <a:pt x="19047" y="16952"/>
                    <a:pt x="20335" y="15775"/>
                    <a:pt x="21600" y="14944"/>
                  </a:cubicBezTo>
                  <a:cubicBezTo>
                    <a:pt x="21212" y="12428"/>
                    <a:pt x="20389" y="7040"/>
                    <a:pt x="20103" y="3803"/>
                  </a:cubicBezTo>
                  <a:cubicBezTo>
                    <a:pt x="17180" y="2223"/>
                    <a:pt x="13505" y="0"/>
                    <a:pt x="10934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0" name="Shape 2759"/>
            <p:cNvSpPr/>
            <p:nvPr/>
          </p:nvSpPr>
          <p:spPr bwMode="auto">
            <a:xfrm>
              <a:off x="6742545" y="5030031"/>
              <a:ext cx="68157" cy="56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22" extrusionOk="0">
                  <a:moveTo>
                    <a:pt x="15354" y="628"/>
                  </a:moveTo>
                  <a:cubicBezTo>
                    <a:pt x="14212" y="-1478"/>
                    <a:pt x="6824" y="2215"/>
                    <a:pt x="5683" y="4317"/>
                  </a:cubicBezTo>
                  <a:cubicBezTo>
                    <a:pt x="4548" y="6429"/>
                    <a:pt x="0" y="12221"/>
                    <a:pt x="0" y="12221"/>
                  </a:cubicBezTo>
                  <a:lnTo>
                    <a:pt x="5683" y="19600"/>
                  </a:lnTo>
                  <a:lnTo>
                    <a:pt x="9660" y="20122"/>
                  </a:lnTo>
                  <a:cubicBezTo>
                    <a:pt x="9660" y="20122"/>
                    <a:pt x="10802" y="17497"/>
                    <a:pt x="11943" y="15378"/>
                  </a:cubicBezTo>
                  <a:cubicBezTo>
                    <a:pt x="13074" y="13276"/>
                    <a:pt x="18193" y="15917"/>
                    <a:pt x="18193" y="13805"/>
                  </a:cubicBezTo>
                  <a:cubicBezTo>
                    <a:pt x="18193" y="11696"/>
                    <a:pt x="21600" y="9590"/>
                    <a:pt x="21600" y="7477"/>
                  </a:cubicBezTo>
                  <a:cubicBezTo>
                    <a:pt x="21600" y="5372"/>
                    <a:pt x="16488" y="2737"/>
                    <a:pt x="15354" y="62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1" name="Shape 2760"/>
            <p:cNvSpPr/>
            <p:nvPr/>
          </p:nvSpPr>
          <p:spPr bwMode="auto">
            <a:xfrm>
              <a:off x="6431333" y="4848455"/>
              <a:ext cx="487102" cy="3537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4" extrusionOk="0">
                  <a:moveTo>
                    <a:pt x="16450" y="13090"/>
                  </a:moveTo>
                  <a:cubicBezTo>
                    <a:pt x="16450" y="13452"/>
                    <a:pt x="15734" y="12999"/>
                    <a:pt x="15575" y="13360"/>
                  </a:cubicBezTo>
                  <a:cubicBezTo>
                    <a:pt x="15416" y="13724"/>
                    <a:pt x="15256" y="14174"/>
                    <a:pt x="15256" y="14174"/>
                  </a:cubicBezTo>
                  <a:lnTo>
                    <a:pt x="14699" y="14085"/>
                  </a:lnTo>
                  <a:lnTo>
                    <a:pt x="13904" y="12818"/>
                  </a:lnTo>
                  <a:cubicBezTo>
                    <a:pt x="13904" y="12818"/>
                    <a:pt x="14541" y="11823"/>
                    <a:pt x="14699" y="11461"/>
                  </a:cubicBezTo>
                  <a:cubicBezTo>
                    <a:pt x="14859" y="11100"/>
                    <a:pt x="15893" y="10466"/>
                    <a:pt x="16053" y="10827"/>
                  </a:cubicBezTo>
                  <a:cubicBezTo>
                    <a:pt x="16211" y="11189"/>
                    <a:pt x="16927" y="11642"/>
                    <a:pt x="16927" y="12003"/>
                  </a:cubicBezTo>
                  <a:cubicBezTo>
                    <a:pt x="16927" y="12366"/>
                    <a:pt x="16450" y="12727"/>
                    <a:pt x="16450" y="13090"/>
                  </a:cubicBezTo>
                  <a:close/>
                  <a:moveTo>
                    <a:pt x="20598" y="8033"/>
                  </a:moveTo>
                  <a:cubicBezTo>
                    <a:pt x="20598" y="8033"/>
                    <a:pt x="20590" y="7971"/>
                    <a:pt x="20580" y="7873"/>
                  </a:cubicBezTo>
                  <a:cubicBezTo>
                    <a:pt x="20474" y="7971"/>
                    <a:pt x="20366" y="8111"/>
                    <a:pt x="20353" y="8282"/>
                  </a:cubicBezTo>
                  <a:cubicBezTo>
                    <a:pt x="20324" y="8629"/>
                    <a:pt x="20021" y="8660"/>
                    <a:pt x="19603" y="8629"/>
                  </a:cubicBezTo>
                  <a:cubicBezTo>
                    <a:pt x="19188" y="8598"/>
                    <a:pt x="18772" y="7399"/>
                    <a:pt x="18772" y="7210"/>
                  </a:cubicBezTo>
                  <a:cubicBezTo>
                    <a:pt x="18772" y="7021"/>
                    <a:pt x="19354" y="6107"/>
                    <a:pt x="19687" y="6107"/>
                  </a:cubicBezTo>
                  <a:cubicBezTo>
                    <a:pt x="19902" y="6107"/>
                    <a:pt x="20210" y="6370"/>
                    <a:pt x="20454" y="6556"/>
                  </a:cubicBezTo>
                  <a:cubicBezTo>
                    <a:pt x="20444" y="6418"/>
                    <a:pt x="20442" y="6312"/>
                    <a:pt x="20448" y="6270"/>
                  </a:cubicBezTo>
                  <a:cubicBezTo>
                    <a:pt x="20478" y="6065"/>
                    <a:pt x="20687" y="3724"/>
                    <a:pt x="20328" y="3486"/>
                  </a:cubicBezTo>
                  <a:cubicBezTo>
                    <a:pt x="19970" y="3250"/>
                    <a:pt x="19613" y="874"/>
                    <a:pt x="19493" y="636"/>
                  </a:cubicBezTo>
                  <a:cubicBezTo>
                    <a:pt x="19374" y="399"/>
                    <a:pt x="18061" y="535"/>
                    <a:pt x="17912" y="263"/>
                  </a:cubicBezTo>
                  <a:cubicBezTo>
                    <a:pt x="17765" y="-5"/>
                    <a:pt x="16657" y="256"/>
                    <a:pt x="16634" y="0"/>
                  </a:cubicBezTo>
                  <a:cubicBezTo>
                    <a:pt x="16462" y="290"/>
                    <a:pt x="16269" y="606"/>
                    <a:pt x="16172" y="739"/>
                  </a:cubicBezTo>
                  <a:cubicBezTo>
                    <a:pt x="15973" y="1010"/>
                    <a:pt x="15416" y="830"/>
                    <a:pt x="15337" y="1282"/>
                  </a:cubicBezTo>
                  <a:cubicBezTo>
                    <a:pt x="15256" y="1734"/>
                    <a:pt x="14581" y="2188"/>
                    <a:pt x="14262" y="2188"/>
                  </a:cubicBezTo>
                  <a:cubicBezTo>
                    <a:pt x="13944" y="2188"/>
                    <a:pt x="13705" y="2820"/>
                    <a:pt x="13705" y="3227"/>
                  </a:cubicBezTo>
                  <a:cubicBezTo>
                    <a:pt x="13705" y="3634"/>
                    <a:pt x="13068" y="4178"/>
                    <a:pt x="12552" y="4178"/>
                  </a:cubicBezTo>
                  <a:cubicBezTo>
                    <a:pt x="12034" y="4178"/>
                    <a:pt x="12193" y="4675"/>
                    <a:pt x="12034" y="5309"/>
                  </a:cubicBezTo>
                  <a:cubicBezTo>
                    <a:pt x="11875" y="5941"/>
                    <a:pt x="11637" y="5987"/>
                    <a:pt x="10762" y="5987"/>
                  </a:cubicBezTo>
                  <a:cubicBezTo>
                    <a:pt x="9887" y="5987"/>
                    <a:pt x="9847" y="5896"/>
                    <a:pt x="9169" y="5399"/>
                  </a:cubicBezTo>
                  <a:cubicBezTo>
                    <a:pt x="8493" y="4901"/>
                    <a:pt x="8294" y="5806"/>
                    <a:pt x="8255" y="6213"/>
                  </a:cubicBezTo>
                  <a:cubicBezTo>
                    <a:pt x="8215" y="6619"/>
                    <a:pt x="7299" y="7434"/>
                    <a:pt x="7021" y="7796"/>
                  </a:cubicBezTo>
                  <a:cubicBezTo>
                    <a:pt x="6743" y="8159"/>
                    <a:pt x="6067" y="7887"/>
                    <a:pt x="5669" y="7887"/>
                  </a:cubicBezTo>
                  <a:cubicBezTo>
                    <a:pt x="5271" y="7887"/>
                    <a:pt x="5431" y="7480"/>
                    <a:pt x="5431" y="7209"/>
                  </a:cubicBezTo>
                  <a:cubicBezTo>
                    <a:pt x="5431" y="6937"/>
                    <a:pt x="5629" y="7117"/>
                    <a:pt x="5708" y="6846"/>
                  </a:cubicBezTo>
                  <a:cubicBezTo>
                    <a:pt x="5788" y="6575"/>
                    <a:pt x="5431" y="5580"/>
                    <a:pt x="5271" y="5127"/>
                  </a:cubicBezTo>
                  <a:cubicBezTo>
                    <a:pt x="5203" y="4932"/>
                    <a:pt x="4926" y="4771"/>
                    <a:pt x="4634" y="4650"/>
                  </a:cubicBezTo>
                  <a:cubicBezTo>
                    <a:pt x="4634" y="7215"/>
                    <a:pt x="4634" y="9974"/>
                    <a:pt x="4634" y="10240"/>
                  </a:cubicBezTo>
                  <a:cubicBezTo>
                    <a:pt x="4634" y="10737"/>
                    <a:pt x="3918" y="10963"/>
                    <a:pt x="3760" y="11235"/>
                  </a:cubicBezTo>
                  <a:cubicBezTo>
                    <a:pt x="3600" y="11506"/>
                    <a:pt x="2605" y="11281"/>
                    <a:pt x="2048" y="11281"/>
                  </a:cubicBezTo>
                  <a:cubicBezTo>
                    <a:pt x="1492" y="11281"/>
                    <a:pt x="1611" y="10646"/>
                    <a:pt x="1332" y="10194"/>
                  </a:cubicBezTo>
                  <a:cubicBezTo>
                    <a:pt x="1055" y="9742"/>
                    <a:pt x="577" y="10330"/>
                    <a:pt x="577" y="10646"/>
                  </a:cubicBezTo>
                  <a:cubicBezTo>
                    <a:pt x="577" y="10885"/>
                    <a:pt x="327" y="10841"/>
                    <a:pt x="0" y="10805"/>
                  </a:cubicBezTo>
                  <a:cubicBezTo>
                    <a:pt x="436" y="11589"/>
                    <a:pt x="817" y="12505"/>
                    <a:pt x="1015" y="13248"/>
                  </a:cubicBezTo>
                  <a:cubicBezTo>
                    <a:pt x="1332" y="14448"/>
                    <a:pt x="2108" y="15577"/>
                    <a:pt x="2307" y="16278"/>
                  </a:cubicBezTo>
                  <a:cubicBezTo>
                    <a:pt x="2505" y="16980"/>
                    <a:pt x="2724" y="17636"/>
                    <a:pt x="2307" y="17703"/>
                  </a:cubicBezTo>
                  <a:cubicBezTo>
                    <a:pt x="1889" y="17771"/>
                    <a:pt x="1889" y="18179"/>
                    <a:pt x="2327" y="18948"/>
                  </a:cubicBezTo>
                  <a:cubicBezTo>
                    <a:pt x="2765" y="19717"/>
                    <a:pt x="2386" y="20170"/>
                    <a:pt x="2765" y="20260"/>
                  </a:cubicBezTo>
                  <a:cubicBezTo>
                    <a:pt x="3142" y="20350"/>
                    <a:pt x="3023" y="20622"/>
                    <a:pt x="3321" y="20645"/>
                  </a:cubicBezTo>
                  <a:cubicBezTo>
                    <a:pt x="3620" y="20668"/>
                    <a:pt x="3838" y="21006"/>
                    <a:pt x="4037" y="21300"/>
                  </a:cubicBezTo>
                  <a:cubicBezTo>
                    <a:pt x="4236" y="21595"/>
                    <a:pt x="4694" y="21595"/>
                    <a:pt x="4913" y="21232"/>
                  </a:cubicBezTo>
                  <a:cubicBezTo>
                    <a:pt x="5132" y="20870"/>
                    <a:pt x="5808" y="20757"/>
                    <a:pt x="6504" y="20757"/>
                  </a:cubicBezTo>
                  <a:cubicBezTo>
                    <a:pt x="7200" y="20757"/>
                    <a:pt x="7061" y="20418"/>
                    <a:pt x="7737" y="20192"/>
                  </a:cubicBezTo>
                  <a:cubicBezTo>
                    <a:pt x="8413" y="19967"/>
                    <a:pt x="9229" y="19943"/>
                    <a:pt x="9806" y="20170"/>
                  </a:cubicBezTo>
                  <a:cubicBezTo>
                    <a:pt x="10383" y="20395"/>
                    <a:pt x="10820" y="20192"/>
                    <a:pt x="11099" y="19989"/>
                  </a:cubicBezTo>
                  <a:cubicBezTo>
                    <a:pt x="11378" y="19785"/>
                    <a:pt x="11914" y="20305"/>
                    <a:pt x="11955" y="19785"/>
                  </a:cubicBezTo>
                  <a:cubicBezTo>
                    <a:pt x="11994" y="19264"/>
                    <a:pt x="12552" y="19355"/>
                    <a:pt x="13068" y="19355"/>
                  </a:cubicBezTo>
                  <a:cubicBezTo>
                    <a:pt x="13585" y="19355"/>
                    <a:pt x="14838" y="18427"/>
                    <a:pt x="15833" y="17364"/>
                  </a:cubicBezTo>
                  <a:cubicBezTo>
                    <a:pt x="16829" y="16302"/>
                    <a:pt x="18479" y="13971"/>
                    <a:pt x="19036" y="12909"/>
                  </a:cubicBezTo>
                  <a:cubicBezTo>
                    <a:pt x="19593" y="11845"/>
                    <a:pt x="20508" y="10940"/>
                    <a:pt x="20966" y="10466"/>
                  </a:cubicBezTo>
                  <a:cubicBezTo>
                    <a:pt x="21308" y="10110"/>
                    <a:pt x="21505" y="8859"/>
                    <a:pt x="21600" y="7947"/>
                  </a:cubicBezTo>
                  <a:cubicBezTo>
                    <a:pt x="21129" y="7940"/>
                    <a:pt x="20598" y="8033"/>
                    <a:pt x="20598" y="803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2" name="Shape 2761"/>
            <p:cNvSpPr/>
            <p:nvPr/>
          </p:nvSpPr>
          <p:spPr bwMode="auto">
            <a:xfrm>
              <a:off x="6304543" y="4437517"/>
              <a:ext cx="354979" cy="309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407" extrusionOk="0">
                  <a:moveTo>
                    <a:pt x="1223" y="19818"/>
                  </a:moveTo>
                  <a:cubicBezTo>
                    <a:pt x="1685" y="19818"/>
                    <a:pt x="1407" y="20426"/>
                    <a:pt x="2053" y="20164"/>
                  </a:cubicBezTo>
                  <a:cubicBezTo>
                    <a:pt x="2700" y="19905"/>
                    <a:pt x="3252" y="19905"/>
                    <a:pt x="3807" y="20253"/>
                  </a:cubicBezTo>
                  <a:cubicBezTo>
                    <a:pt x="4361" y="20600"/>
                    <a:pt x="4822" y="20686"/>
                    <a:pt x="5469" y="20686"/>
                  </a:cubicBezTo>
                  <a:cubicBezTo>
                    <a:pt x="6115" y="20686"/>
                    <a:pt x="11838" y="20686"/>
                    <a:pt x="11838" y="20686"/>
                  </a:cubicBezTo>
                  <a:lnTo>
                    <a:pt x="12484" y="21296"/>
                  </a:lnTo>
                  <a:cubicBezTo>
                    <a:pt x="12484" y="21296"/>
                    <a:pt x="15992" y="21035"/>
                    <a:pt x="16546" y="21296"/>
                  </a:cubicBezTo>
                  <a:cubicBezTo>
                    <a:pt x="17100" y="21557"/>
                    <a:pt x="18852" y="21296"/>
                    <a:pt x="19406" y="21122"/>
                  </a:cubicBezTo>
                  <a:cubicBezTo>
                    <a:pt x="19502" y="21092"/>
                    <a:pt x="19683" y="21052"/>
                    <a:pt x="19913" y="21008"/>
                  </a:cubicBezTo>
                  <a:lnTo>
                    <a:pt x="17807" y="18295"/>
                  </a:lnTo>
                  <a:lnTo>
                    <a:pt x="17996" y="12507"/>
                  </a:lnTo>
                  <a:lnTo>
                    <a:pt x="20736" y="12597"/>
                  </a:lnTo>
                  <a:lnTo>
                    <a:pt x="21208" y="12150"/>
                  </a:lnTo>
                  <a:lnTo>
                    <a:pt x="21598" y="8694"/>
                  </a:lnTo>
                  <a:cubicBezTo>
                    <a:pt x="21455" y="8629"/>
                    <a:pt x="21288" y="8601"/>
                    <a:pt x="21099" y="8676"/>
                  </a:cubicBezTo>
                  <a:cubicBezTo>
                    <a:pt x="20525" y="8908"/>
                    <a:pt x="20035" y="8831"/>
                    <a:pt x="19461" y="8831"/>
                  </a:cubicBezTo>
                  <a:cubicBezTo>
                    <a:pt x="18889" y="8831"/>
                    <a:pt x="18806" y="9372"/>
                    <a:pt x="18478" y="9294"/>
                  </a:cubicBezTo>
                  <a:cubicBezTo>
                    <a:pt x="18151" y="9217"/>
                    <a:pt x="18397" y="8291"/>
                    <a:pt x="18478" y="7905"/>
                  </a:cubicBezTo>
                  <a:cubicBezTo>
                    <a:pt x="18561" y="7518"/>
                    <a:pt x="17988" y="6825"/>
                    <a:pt x="17579" y="6515"/>
                  </a:cubicBezTo>
                  <a:cubicBezTo>
                    <a:pt x="17170" y="6207"/>
                    <a:pt x="18069" y="4278"/>
                    <a:pt x="17824" y="4046"/>
                  </a:cubicBezTo>
                  <a:cubicBezTo>
                    <a:pt x="17579" y="3815"/>
                    <a:pt x="17497" y="3198"/>
                    <a:pt x="17497" y="2658"/>
                  </a:cubicBezTo>
                  <a:cubicBezTo>
                    <a:pt x="17497" y="2117"/>
                    <a:pt x="17087" y="2426"/>
                    <a:pt x="16268" y="2426"/>
                  </a:cubicBezTo>
                  <a:cubicBezTo>
                    <a:pt x="15450" y="2426"/>
                    <a:pt x="15368" y="2040"/>
                    <a:pt x="15368" y="2040"/>
                  </a:cubicBezTo>
                  <a:cubicBezTo>
                    <a:pt x="15368" y="2040"/>
                    <a:pt x="14385" y="1808"/>
                    <a:pt x="13894" y="2040"/>
                  </a:cubicBezTo>
                  <a:cubicBezTo>
                    <a:pt x="13402" y="2272"/>
                    <a:pt x="13484" y="3661"/>
                    <a:pt x="13158" y="3584"/>
                  </a:cubicBezTo>
                  <a:cubicBezTo>
                    <a:pt x="12830" y="3506"/>
                    <a:pt x="11847" y="3661"/>
                    <a:pt x="11028" y="3892"/>
                  </a:cubicBezTo>
                  <a:cubicBezTo>
                    <a:pt x="10209" y="4124"/>
                    <a:pt x="9882" y="3737"/>
                    <a:pt x="9472" y="2812"/>
                  </a:cubicBezTo>
                  <a:cubicBezTo>
                    <a:pt x="9064" y="1886"/>
                    <a:pt x="8571" y="2195"/>
                    <a:pt x="8736" y="1501"/>
                  </a:cubicBezTo>
                  <a:cubicBezTo>
                    <a:pt x="8899" y="805"/>
                    <a:pt x="8408" y="34"/>
                    <a:pt x="8408" y="34"/>
                  </a:cubicBezTo>
                  <a:cubicBezTo>
                    <a:pt x="8408" y="34"/>
                    <a:pt x="3005" y="-43"/>
                    <a:pt x="2431" y="34"/>
                  </a:cubicBezTo>
                  <a:cubicBezTo>
                    <a:pt x="2198" y="65"/>
                    <a:pt x="1790" y="301"/>
                    <a:pt x="1388" y="570"/>
                  </a:cubicBezTo>
                  <a:cubicBezTo>
                    <a:pt x="1722" y="1757"/>
                    <a:pt x="2770" y="3737"/>
                    <a:pt x="3005" y="4201"/>
                  </a:cubicBezTo>
                  <a:cubicBezTo>
                    <a:pt x="3250" y="4691"/>
                    <a:pt x="2704" y="5127"/>
                    <a:pt x="2704" y="6028"/>
                  </a:cubicBezTo>
                  <a:cubicBezTo>
                    <a:pt x="2704" y="6928"/>
                    <a:pt x="3741" y="8574"/>
                    <a:pt x="3850" y="9680"/>
                  </a:cubicBezTo>
                  <a:cubicBezTo>
                    <a:pt x="3961" y="10786"/>
                    <a:pt x="3196" y="11480"/>
                    <a:pt x="2540" y="12201"/>
                  </a:cubicBezTo>
                  <a:cubicBezTo>
                    <a:pt x="1885" y="12921"/>
                    <a:pt x="1204" y="14541"/>
                    <a:pt x="1204" y="15544"/>
                  </a:cubicBezTo>
                  <a:cubicBezTo>
                    <a:pt x="1204" y="16548"/>
                    <a:pt x="221" y="17526"/>
                    <a:pt x="247" y="17988"/>
                  </a:cubicBezTo>
                  <a:cubicBezTo>
                    <a:pt x="276" y="18451"/>
                    <a:pt x="112" y="19816"/>
                    <a:pt x="3" y="20328"/>
                  </a:cubicBezTo>
                  <a:cubicBezTo>
                    <a:pt x="-2" y="20349"/>
                    <a:pt x="1" y="20375"/>
                    <a:pt x="0" y="20395"/>
                  </a:cubicBezTo>
                  <a:lnTo>
                    <a:pt x="576" y="20253"/>
                  </a:lnTo>
                  <a:cubicBezTo>
                    <a:pt x="576" y="20253"/>
                    <a:pt x="761" y="19818"/>
                    <a:pt x="1223" y="1981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3" name="Shape 2762"/>
            <p:cNvSpPr/>
            <p:nvPr/>
          </p:nvSpPr>
          <p:spPr bwMode="auto">
            <a:xfrm>
              <a:off x="6592702" y="4494857"/>
              <a:ext cx="349393" cy="252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07" extrusionOk="0">
                  <a:moveTo>
                    <a:pt x="16608" y="876"/>
                  </a:moveTo>
                  <a:cubicBezTo>
                    <a:pt x="16357" y="876"/>
                    <a:pt x="15763" y="426"/>
                    <a:pt x="15254" y="0"/>
                  </a:cubicBezTo>
                  <a:cubicBezTo>
                    <a:pt x="14892" y="457"/>
                    <a:pt x="13620" y="381"/>
                    <a:pt x="12995" y="381"/>
                  </a:cubicBezTo>
                  <a:cubicBezTo>
                    <a:pt x="12330" y="381"/>
                    <a:pt x="12913" y="1419"/>
                    <a:pt x="12497" y="1797"/>
                  </a:cubicBezTo>
                  <a:cubicBezTo>
                    <a:pt x="12080" y="2175"/>
                    <a:pt x="11914" y="2742"/>
                    <a:pt x="12247" y="2930"/>
                  </a:cubicBezTo>
                  <a:cubicBezTo>
                    <a:pt x="12580" y="3120"/>
                    <a:pt x="12164" y="4725"/>
                    <a:pt x="12164" y="5292"/>
                  </a:cubicBezTo>
                  <a:cubicBezTo>
                    <a:pt x="12164" y="5858"/>
                    <a:pt x="11498" y="7087"/>
                    <a:pt x="11748" y="7275"/>
                  </a:cubicBezTo>
                  <a:cubicBezTo>
                    <a:pt x="11997" y="7463"/>
                    <a:pt x="12412" y="8787"/>
                    <a:pt x="12995" y="8975"/>
                  </a:cubicBezTo>
                  <a:cubicBezTo>
                    <a:pt x="13578" y="9164"/>
                    <a:pt x="13994" y="8503"/>
                    <a:pt x="14243" y="8503"/>
                  </a:cubicBezTo>
                  <a:cubicBezTo>
                    <a:pt x="14492" y="8503"/>
                    <a:pt x="14492" y="9352"/>
                    <a:pt x="14492" y="10014"/>
                  </a:cubicBezTo>
                  <a:cubicBezTo>
                    <a:pt x="14492" y="10676"/>
                    <a:pt x="14160" y="10958"/>
                    <a:pt x="14160" y="10958"/>
                  </a:cubicBezTo>
                  <a:cubicBezTo>
                    <a:pt x="14160" y="10958"/>
                    <a:pt x="13245" y="11336"/>
                    <a:pt x="12829" y="10958"/>
                  </a:cubicBezTo>
                  <a:cubicBezTo>
                    <a:pt x="12412" y="10582"/>
                    <a:pt x="12080" y="9543"/>
                    <a:pt x="12080" y="9164"/>
                  </a:cubicBezTo>
                  <a:cubicBezTo>
                    <a:pt x="12080" y="8787"/>
                    <a:pt x="11083" y="8787"/>
                    <a:pt x="10666" y="8787"/>
                  </a:cubicBezTo>
                  <a:cubicBezTo>
                    <a:pt x="10250" y="8787"/>
                    <a:pt x="9834" y="7936"/>
                    <a:pt x="9669" y="7558"/>
                  </a:cubicBezTo>
                  <a:cubicBezTo>
                    <a:pt x="9501" y="7181"/>
                    <a:pt x="9003" y="7653"/>
                    <a:pt x="9003" y="7936"/>
                  </a:cubicBezTo>
                  <a:cubicBezTo>
                    <a:pt x="9003" y="8220"/>
                    <a:pt x="8586" y="8220"/>
                    <a:pt x="8170" y="8220"/>
                  </a:cubicBezTo>
                  <a:cubicBezTo>
                    <a:pt x="7754" y="8220"/>
                    <a:pt x="6923" y="7463"/>
                    <a:pt x="6590" y="7653"/>
                  </a:cubicBezTo>
                  <a:cubicBezTo>
                    <a:pt x="6257" y="7843"/>
                    <a:pt x="5924" y="6992"/>
                    <a:pt x="6007" y="6613"/>
                  </a:cubicBezTo>
                  <a:cubicBezTo>
                    <a:pt x="6090" y="6236"/>
                    <a:pt x="5175" y="6520"/>
                    <a:pt x="4843" y="6709"/>
                  </a:cubicBezTo>
                  <a:cubicBezTo>
                    <a:pt x="4510" y="6898"/>
                    <a:pt x="4344" y="6236"/>
                    <a:pt x="4344" y="6236"/>
                  </a:cubicBezTo>
                  <a:cubicBezTo>
                    <a:pt x="4344" y="6236"/>
                    <a:pt x="4152" y="5856"/>
                    <a:pt x="3852" y="5691"/>
                  </a:cubicBezTo>
                  <a:lnTo>
                    <a:pt x="3456" y="9921"/>
                  </a:lnTo>
                  <a:lnTo>
                    <a:pt x="2976" y="10468"/>
                  </a:lnTo>
                  <a:lnTo>
                    <a:pt x="192" y="10358"/>
                  </a:lnTo>
                  <a:lnTo>
                    <a:pt x="0" y="17442"/>
                  </a:lnTo>
                  <a:lnTo>
                    <a:pt x="2139" y="20763"/>
                  </a:lnTo>
                  <a:cubicBezTo>
                    <a:pt x="3253" y="20505"/>
                    <a:pt x="5565" y="20143"/>
                    <a:pt x="5565" y="20585"/>
                  </a:cubicBezTo>
                  <a:cubicBezTo>
                    <a:pt x="5565" y="20717"/>
                    <a:pt x="5623" y="20890"/>
                    <a:pt x="5715" y="21075"/>
                  </a:cubicBezTo>
                  <a:cubicBezTo>
                    <a:pt x="6104" y="20970"/>
                    <a:pt x="6470" y="20879"/>
                    <a:pt x="6673" y="20909"/>
                  </a:cubicBezTo>
                  <a:cubicBezTo>
                    <a:pt x="7117" y="20970"/>
                    <a:pt x="8615" y="21600"/>
                    <a:pt x="9058" y="21348"/>
                  </a:cubicBezTo>
                  <a:cubicBezTo>
                    <a:pt x="9501" y="21098"/>
                    <a:pt x="10279" y="19208"/>
                    <a:pt x="10998" y="18956"/>
                  </a:cubicBezTo>
                  <a:cubicBezTo>
                    <a:pt x="11720" y="18703"/>
                    <a:pt x="12719" y="17823"/>
                    <a:pt x="12719" y="17445"/>
                  </a:cubicBezTo>
                  <a:cubicBezTo>
                    <a:pt x="12719" y="17067"/>
                    <a:pt x="12719" y="16689"/>
                    <a:pt x="13773" y="16375"/>
                  </a:cubicBezTo>
                  <a:lnTo>
                    <a:pt x="15382" y="16315"/>
                  </a:lnTo>
                  <a:lnTo>
                    <a:pt x="15491" y="16312"/>
                  </a:lnTo>
                  <a:lnTo>
                    <a:pt x="15104" y="14736"/>
                  </a:lnTo>
                  <a:cubicBezTo>
                    <a:pt x="15104" y="14736"/>
                    <a:pt x="20018" y="12652"/>
                    <a:pt x="20300" y="12602"/>
                  </a:cubicBezTo>
                  <a:cubicBezTo>
                    <a:pt x="20083" y="12098"/>
                    <a:pt x="19861" y="11726"/>
                    <a:pt x="19968" y="11665"/>
                  </a:cubicBezTo>
                  <a:cubicBezTo>
                    <a:pt x="20160" y="11556"/>
                    <a:pt x="20256" y="10030"/>
                    <a:pt x="20256" y="9596"/>
                  </a:cubicBezTo>
                  <a:cubicBezTo>
                    <a:pt x="20256" y="9159"/>
                    <a:pt x="21408" y="9486"/>
                    <a:pt x="21023" y="9048"/>
                  </a:cubicBezTo>
                  <a:cubicBezTo>
                    <a:pt x="20640" y="8614"/>
                    <a:pt x="20736" y="6108"/>
                    <a:pt x="20928" y="5562"/>
                  </a:cubicBezTo>
                  <a:cubicBezTo>
                    <a:pt x="21120" y="5017"/>
                    <a:pt x="21600" y="5562"/>
                    <a:pt x="21600" y="5127"/>
                  </a:cubicBezTo>
                  <a:cubicBezTo>
                    <a:pt x="21600" y="4690"/>
                    <a:pt x="21023" y="3272"/>
                    <a:pt x="20736" y="2837"/>
                  </a:cubicBezTo>
                  <a:cubicBezTo>
                    <a:pt x="20528" y="2523"/>
                    <a:pt x="18816" y="1746"/>
                    <a:pt x="18336" y="1639"/>
                  </a:cubicBezTo>
                  <a:cubicBezTo>
                    <a:pt x="17856" y="1529"/>
                    <a:pt x="17087" y="876"/>
                    <a:pt x="16608" y="87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4" name="Shape 2763"/>
            <p:cNvSpPr/>
            <p:nvPr/>
          </p:nvSpPr>
          <p:spPr bwMode="auto">
            <a:xfrm>
              <a:off x="6800176" y="4313281"/>
              <a:ext cx="58268" cy="41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24" h="20519" extrusionOk="0">
                  <a:moveTo>
                    <a:pt x="17540" y="0"/>
                  </a:moveTo>
                  <a:cubicBezTo>
                    <a:pt x="15120" y="779"/>
                    <a:pt x="12532" y="1675"/>
                    <a:pt x="11463" y="2282"/>
                  </a:cubicBezTo>
                  <a:cubicBezTo>
                    <a:pt x="9900" y="3187"/>
                    <a:pt x="9092" y="3742"/>
                    <a:pt x="5978" y="3378"/>
                  </a:cubicBezTo>
                  <a:cubicBezTo>
                    <a:pt x="5603" y="3901"/>
                    <a:pt x="5175" y="4344"/>
                    <a:pt x="4636" y="4559"/>
                  </a:cubicBezTo>
                  <a:cubicBezTo>
                    <a:pt x="1955" y="5679"/>
                    <a:pt x="2436" y="12650"/>
                    <a:pt x="2436" y="12650"/>
                  </a:cubicBezTo>
                  <a:cubicBezTo>
                    <a:pt x="2436" y="12650"/>
                    <a:pt x="0" y="12930"/>
                    <a:pt x="0" y="16276"/>
                  </a:cubicBezTo>
                  <a:cubicBezTo>
                    <a:pt x="0" y="18548"/>
                    <a:pt x="1339" y="19528"/>
                    <a:pt x="2200" y="19920"/>
                  </a:cubicBezTo>
                  <a:cubicBezTo>
                    <a:pt x="3579" y="19981"/>
                    <a:pt x="4844" y="20107"/>
                    <a:pt x="5832" y="20312"/>
                  </a:cubicBezTo>
                  <a:cubicBezTo>
                    <a:pt x="12026" y="21600"/>
                    <a:pt x="11463" y="16448"/>
                    <a:pt x="11463" y="16448"/>
                  </a:cubicBezTo>
                  <a:cubicBezTo>
                    <a:pt x="11463" y="16448"/>
                    <a:pt x="20478" y="17092"/>
                    <a:pt x="21033" y="13873"/>
                  </a:cubicBezTo>
                  <a:cubicBezTo>
                    <a:pt x="21600" y="10653"/>
                    <a:pt x="19347" y="5506"/>
                    <a:pt x="19347" y="5506"/>
                  </a:cubicBezTo>
                  <a:cubicBezTo>
                    <a:pt x="19347" y="5506"/>
                    <a:pt x="17540" y="0"/>
                    <a:pt x="1754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5" name="Shape 2764"/>
            <p:cNvSpPr/>
            <p:nvPr/>
          </p:nvSpPr>
          <p:spPr bwMode="auto">
            <a:xfrm>
              <a:off x="7169018" y="3978798"/>
              <a:ext cx="313304" cy="3471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4" h="21386" extrusionOk="0">
                  <a:moveTo>
                    <a:pt x="5027" y="3875"/>
                  </a:moveTo>
                  <a:cubicBezTo>
                    <a:pt x="5397" y="4013"/>
                    <a:pt x="5998" y="4734"/>
                    <a:pt x="6414" y="4804"/>
                  </a:cubicBezTo>
                  <a:cubicBezTo>
                    <a:pt x="6830" y="4872"/>
                    <a:pt x="9139" y="5456"/>
                    <a:pt x="10619" y="5904"/>
                  </a:cubicBezTo>
                  <a:cubicBezTo>
                    <a:pt x="12097" y="6350"/>
                    <a:pt x="13022" y="6384"/>
                    <a:pt x="13483" y="6384"/>
                  </a:cubicBezTo>
                  <a:cubicBezTo>
                    <a:pt x="13946" y="6384"/>
                    <a:pt x="14639" y="6488"/>
                    <a:pt x="14223" y="6727"/>
                  </a:cubicBezTo>
                  <a:cubicBezTo>
                    <a:pt x="13807" y="6968"/>
                    <a:pt x="9279" y="10371"/>
                    <a:pt x="8678" y="10852"/>
                  </a:cubicBezTo>
                  <a:cubicBezTo>
                    <a:pt x="8077" y="11333"/>
                    <a:pt x="7707" y="11161"/>
                    <a:pt x="6368" y="11161"/>
                  </a:cubicBezTo>
                  <a:cubicBezTo>
                    <a:pt x="5027" y="11161"/>
                    <a:pt x="4012" y="12261"/>
                    <a:pt x="3642" y="12227"/>
                  </a:cubicBezTo>
                  <a:cubicBezTo>
                    <a:pt x="3423" y="12206"/>
                    <a:pt x="2635" y="12308"/>
                    <a:pt x="1954" y="12422"/>
                  </a:cubicBezTo>
                  <a:lnTo>
                    <a:pt x="959" y="13506"/>
                  </a:lnTo>
                  <a:lnTo>
                    <a:pt x="0" y="14616"/>
                  </a:lnTo>
                  <a:lnTo>
                    <a:pt x="107" y="20169"/>
                  </a:lnTo>
                  <a:lnTo>
                    <a:pt x="1140" y="21386"/>
                  </a:lnTo>
                  <a:cubicBezTo>
                    <a:pt x="1955" y="20577"/>
                    <a:pt x="4147" y="19017"/>
                    <a:pt x="5766" y="17750"/>
                  </a:cubicBezTo>
                  <a:cubicBezTo>
                    <a:pt x="7523" y="16374"/>
                    <a:pt x="8417" y="16054"/>
                    <a:pt x="9401" y="15687"/>
                  </a:cubicBezTo>
                  <a:cubicBezTo>
                    <a:pt x="10387" y="15321"/>
                    <a:pt x="12882" y="13510"/>
                    <a:pt x="14578" y="11906"/>
                  </a:cubicBezTo>
                  <a:cubicBezTo>
                    <a:pt x="15645" y="10896"/>
                    <a:pt x="16826" y="9776"/>
                    <a:pt x="16980" y="9043"/>
                  </a:cubicBezTo>
                  <a:cubicBezTo>
                    <a:pt x="17133" y="8309"/>
                    <a:pt x="18119" y="7347"/>
                    <a:pt x="18858" y="6637"/>
                  </a:cubicBezTo>
                  <a:cubicBezTo>
                    <a:pt x="19598" y="5927"/>
                    <a:pt x="20830" y="4116"/>
                    <a:pt x="20800" y="3566"/>
                  </a:cubicBezTo>
                  <a:cubicBezTo>
                    <a:pt x="20769" y="3017"/>
                    <a:pt x="21416" y="1848"/>
                    <a:pt x="21509" y="863"/>
                  </a:cubicBezTo>
                  <a:cubicBezTo>
                    <a:pt x="21600" y="-121"/>
                    <a:pt x="20492" y="-214"/>
                    <a:pt x="20153" y="336"/>
                  </a:cubicBezTo>
                  <a:cubicBezTo>
                    <a:pt x="19813" y="886"/>
                    <a:pt x="17166" y="1253"/>
                    <a:pt x="15471" y="1275"/>
                  </a:cubicBezTo>
                  <a:cubicBezTo>
                    <a:pt x="13776" y="1298"/>
                    <a:pt x="12761" y="1414"/>
                    <a:pt x="12144" y="1848"/>
                  </a:cubicBezTo>
                  <a:cubicBezTo>
                    <a:pt x="11527" y="2283"/>
                    <a:pt x="9987" y="1734"/>
                    <a:pt x="9433" y="2215"/>
                  </a:cubicBezTo>
                  <a:cubicBezTo>
                    <a:pt x="8880" y="2696"/>
                    <a:pt x="6691" y="3110"/>
                    <a:pt x="5983" y="2009"/>
                  </a:cubicBezTo>
                  <a:cubicBezTo>
                    <a:pt x="5684" y="1545"/>
                    <a:pt x="5289" y="1288"/>
                    <a:pt x="4914" y="1125"/>
                  </a:cubicBezTo>
                  <a:cubicBezTo>
                    <a:pt x="4317" y="1579"/>
                    <a:pt x="3603" y="2249"/>
                    <a:pt x="3733" y="2466"/>
                  </a:cubicBezTo>
                  <a:cubicBezTo>
                    <a:pt x="3920" y="2776"/>
                    <a:pt x="4659" y="3738"/>
                    <a:pt x="5027" y="387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6" name="Shape 2765"/>
            <p:cNvSpPr/>
            <p:nvPr/>
          </p:nvSpPr>
          <p:spPr bwMode="auto">
            <a:xfrm>
              <a:off x="5543804" y="3338500"/>
              <a:ext cx="364599" cy="239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6" h="21412" extrusionOk="0">
                  <a:moveTo>
                    <a:pt x="7957" y="21412"/>
                  </a:moveTo>
                  <a:cubicBezTo>
                    <a:pt x="7928" y="19938"/>
                    <a:pt x="7888" y="18483"/>
                    <a:pt x="7917" y="18341"/>
                  </a:cubicBezTo>
                  <a:cubicBezTo>
                    <a:pt x="7975" y="18047"/>
                    <a:pt x="10372" y="16286"/>
                    <a:pt x="10782" y="15992"/>
                  </a:cubicBezTo>
                  <a:cubicBezTo>
                    <a:pt x="11191" y="15699"/>
                    <a:pt x="11951" y="16138"/>
                    <a:pt x="11951" y="15552"/>
                  </a:cubicBezTo>
                  <a:cubicBezTo>
                    <a:pt x="11951" y="14965"/>
                    <a:pt x="12945" y="15259"/>
                    <a:pt x="13531" y="15111"/>
                  </a:cubicBezTo>
                  <a:cubicBezTo>
                    <a:pt x="14115" y="14965"/>
                    <a:pt x="14466" y="14451"/>
                    <a:pt x="14466" y="13790"/>
                  </a:cubicBezTo>
                  <a:cubicBezTo>
                    <a:pt x="14466" y="13130"/>
                    <a:pt x="15285" y="13276"/>
                    <a:pt x="15811" y="13202"/>
                  </a:cubicBezTo>
                  <a:cubicBezTo>
                    <a:pt x="16338" y="13130"/>
                    <a:pt x="16278" y="12543"/>
                    <a:pt x="16630" y="12543"/>
                  </a:cubicBezTo>
                  <a:cubicBezTo>
                    <a:pt x="16981" y="12543"/>
                    <a:pt x="16805" y="11883"/>
                    <a:pt x="16864" y="11148"/>
                  </a:cubicBezTo>
                  <a:cubicBezTo>
                    <a:pt x="16922" y="10415"/>
                    <a:pt x="16922" y="10562"/>
                    <a:pt x="17448" y="10562"/>
                  </a:cubicBezTo>
                  <a:cubicBezTo>
                    <a:pt x="17974" y="10562"/>
                    <a:pt x="18501" y="10195"/>
                    <a:pt x="18501" y="9754"/>
                  </a:cubicBezTo>
                  <a:cubicBezTo>
                    <a:pt x="18501" y="9313"/>
                    <a:pt x="20781" y="9607"/>
                    <a:pt x="21133" y="9607"/>
                  </a:cubicBezTo>
                  <a:cubicBezTo>
                    <a:pt x="21483" y="9607"/>
                    <a:pt x="21600" y="9093"/>
                    <a:pt x="21542" y="8726"/>
                  </a:cubicBezTo>
                  <a:cubicBezTo>
                    <a:pt x="21483" y="8359"/>
                    <a:pt x="21191" y="7258"/>
                    <a:pt x="20839" y="7185"/>
                  </a:cubicBezTo>
                  <a:cubicBezTo>
                    <a:pt x="20489" y="7112"/>
                    <a:pt x="20723" y="6011"/>
                    <a:pt x="20723" y="5130"/>
                  </a:cubicBezTo>
                  <a:cubicBezTo>
                    <a:pt x="20723" y="4250"/>
                    <a:pt x="20606" y="3442"/>
                    <a:pt x="20197" y="2782"/>
                  </a:cubicBezTo>
                  <a:cubicBezTo>
                    <a:pt x="20111" y="2642"/>
                    <a:pt x="20009" y="2390"/>
                    <a:pt x="19902" y="2089"/>
                  </a:cubicBezTo>
                  <a:cubicBezTo>
                    <a:pt x="19262" y="2104"/>
                    <a:pt x="18487" y="1501"/>
                    <a:pt x="17821" y="1476"/>
                  </a:cubicBezTo>
                  <a:cubicBezTo>
                    <a:pt x="16892" y="1444"/>
                    <a:pt x="15460" y="2044"/>
                    <a:pt x="14771" y="1077"/>
                  </a:cubicBezTo>
                  <a:cubicBezTo>
                    <a:pt x="14081" y="111"/>
                    <a:pt x="13604" y="-188"/>
                    <a:pt x="13101" y="111"/>
                  </a:cubicBezTo>
                  <a:cubicBezTo>
                    <a:pt x="12597" y="411"/>
                    <a:pt x="11669" y="3741"/>
                    <a:pt x="11138" y="4705"/>
                  </a:cubicBezTo>
                  <a:cubicBezTo>
                    <a:pt x="10607" y="5672"/>
                    <a:pt x="9123" y="6338"/>
                    <a:pt x="8407" y="6338"/>
                  </a:cubicBezTo>
                  <a:cubicBezTo>
                    <a:pt x="7690" y="6338"/>
                    <a:pt x="7611" y="7701"/>
                    <a:pt x="7054" y="8268"/>
                  </a:cubicBezTo>
                  <a:cubicBezTo>
                    <a:pt x="6497" y="8833"/>
                    <a:pt x="6710" y="9733"/>
                    <a:pt x="6046" y="10397"/>
                  </a:cubicBezTo>
                  <a:cubicBezTo>
                    <a:pt x="5383" y="11063"/>
                    <a:pt x="5701" y="13094"/>
                    <a:pt x="6046" y="13827"/>
                  </a:cubicBezTo>
                  <a:cubicBezTo>
                    <a:pt x="6390" y="14558"/>
                    <a:pt x="4826" y="16856"/>
                    <a:pt x="3925" y="17522"/>
                  </a:cubicBezTo>
                  <a:cubicBezTo>
                    <a:pt x="3023" y="18187"/>
                    <a:pt x="2732" y="19451"/>
                    <a:pt x="1299" y="19752"/>
                  </a:cubicBezTo>
                  <a:cubicBezTo>
                    <a:pt x="742" y="19869"/>
                    <a:pt x="324" y="20169"/>
                    <a:pt x="0" y="20550"/>
                  </a:cubicBezTo>
                  <a:cubicBezTo>
                    <a:pt x="2230" y="20550"/>
                    <a:pt x="5537" y="20550"/>
                    <a:pt x="6670" y="20550"/>
                  </a:cubicBezTo>
                  <a:cubicBezTo>
                    <a:pt x="8053" y="20550"/>
                    <a:pt x="7735" y="20940"/>
                    <a:pt x="7957" y="2141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7" name="Shape 2766"/>
            <p:cNvSpPr/>
            <p:nvPr/>
          </p:nvSpPr>
          <p:spPr bwMode="auto">
            <a:xfrm>
              <a:off x="6177754" y="3290717"/>
              <a:ext cx="126210" cy="2012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6" h="21297" extrusionOk="0">
                  <a:moveTo>
                    <a:pt x="5221" y="5167"/>
                  </a:moveTo>
                  <a:cubicBezTo>
                    <a:pt x="6408" y="6112"/>
                    <a:pt x="4925" y="7685"/>
                    <a:pt x="3735" y="8001"/>
                  </a:cubicBezTo>
                  <a:cubicBezTo>
                    <a:pt x="2549" y="8316"/>
                    <a:pt x="1659" y="9733"/>
                    <a:pt x="471" y="9733"/>
                  </a:cubicBezTo>
                  <a:cubicBezTo>
                    <a:pt x="-714" y="9733"/>
                    <a:pt x="471" y="12095"/>
                    <a:pt x="2549" y="12568"/>
                  </a:cubicBezTo>
                  <a:cubicBezTo>
                    <a:pt x="4626" y="13040"/>
                    <a:pt x="4626" y="13825"/>
                    <a:pt x="4626" y="14298"/>
                  </a:cubicBezTo>
                  <a:cubicBezTo>
                    <a:pt x="4626" y="14770"/>
                    <a:pt x="7598" y="15242"/>
                    <a:pt x="8489" y="15873"/>
                  </a:cubicBezTo>
                  <a:cubicBezTo>
                    <a:pt x="9380" y="16503"/>
                    <a:pt x="10862" y="19494"/>
                    <a:pt x="10862" y="20597"/>
                  </a:cubicBezTo>
                  <a:cubicBezTo>
                    <a:pt x="10862" y="20879"/>
                    <a:pt x="11043" y="21109"/>
                    <a:pt x="11307" y="21297"/>
                  </a:cubicBezTo>
                  <a:cubicBezTo>
                    <a:pt x="12070" y="21021"/>
                    <a:pt x="13006" y="20704"/>
                    <a:pt x="13389" y="20321"/>
                  </a:cubicBezTo>
                  <a:cubicBezTo>
                    <a:pt x="14056" y="19652"/>
                    <a:pt x="14575" y="18510"/>
                    <a:pt x="14279" y="18195"/>
                  </a:cubicBezTo>
                  <a:cubicBezTo>
                    <a:pt x="13980" y="17880"/>
                    <a:pt x="14056" y="17329"/>
                    <a:pt x="14725" y="17014"/>
                  </a:cubicBezTo>
                  <a:cubicBezTo>
                    <a:pt x="15392" y="16700"/>
                    <a:pt x="18065" y="15203"/>
                    <a:pt x="18583" y="15086"/>
                  </a:cubicBezTo>
                  <a:cubicBezTo>
                    <a:pt x="19102" y="14967"/>
                    <a:pt x="20808" y="15127"/>
                    <a:pt x="20735" y="14259"/>
                  </a:cubicBezTo>
                  <a:cubicBezTo>
                    <a:pt x="20705" y="13914"/>
                    <a:pt x="20784" y="13385"/>
                    <a:pt x="20886" y="12872"/>
                  </a:cubicBezTo>
                  <a:cubicBezTo>
                    <a:pt x="19683" y="12461"/>
                    <a:pt x="18955" y="11978"/>
                    <a:pt x="18955" y="11740"/>
                  </a:cubicBezTo>
                  <a:cubicBezTo>
                    <a:pt x="18955" y="11229"/>
                    <a:pt x="17619" y="10362"/>
                    <a:pt x="16878" y="10835"/>
                  </a:cubicBezTo>
                  <a:cubicBezTo>
                    <a:pt x="16134" y="11307"/>
                    <a:pt x="13315" y="10914"/>
                    <a:pt x="12942" y="9930"/>
                  </a:cubicBezTo>
                  <a:cubicBezTo>
                    <a:pt x="12571" y="8946"/>
                    <a:pt x="14797" y="8984"/>
                    <a:pt x="16878" y="8081"/>
                  </a:cubicBezTo>
                  <a:cubicBezTo>
                    <a:pt x="18955" y="7174"/>
                    <a:pt x="19251" y="5441"/>
                    <a:pt x="17024" y="4497"/>
                  </a:cubicBezTo>
                  <a:cubicBezTo>
                    <a:pt x="14797" y="3552"/>
                    <a:pt x="16356" y="3041"/>
                    <a:pt x="17915" y="2176"/>
                  </a:cubicBezTo>
                  <a:cubicBezTo>
                    <a:pt x="19474" y="1311"/>
                    <a:pt x="18065" y="837"/>
                    <a:pt x="17248" y="1230"/>
                  </a:cubicBezTo>
                  <a:cubicBezTo>
                    <a:pt x="16429" y="1624"/>
                    <a:pt x="15097" y="1743"/>
                    <a:pt x="14873" y="797"/>
                  </a:cubicBezTo>
                  <a:cubicBezTo>
                    <a:pt x="14652" y="-146"/>
                    <a:pt x="9824" y="-303"/>
                    <a:pt x="7970" y="601"/>
                  </a:cubicBezTo>
                  <a:cubicBezTo>
                    <a:pt x="7319" y="918"/>
                    <a:pt x="6324" y="1015"/>
                    <a:pt x="5271" y="1011"/>
                  </a:cubicBezTo>
                  <a:cubicBezTo>
                    <a:pt x="4828" y="2576"/>
                    <a:pt x="4429" y="4536"/>
                    <a:pt x="5221" y="516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8" name="Shape 2767"/>
            <p:cNvSpPr/>
            <p:nvPr/>
          </p:nvSpPr>
          <p:spPr bwMode="auto">
            <a:xfrm>
              <a:off x="5682120" y="3300273"/>
              <a:ext cx="632169" cy="5026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9" h="21551" extrusionOk="0">
                  <a:moveTo>
                    <a:pt x="7403" y="4077"/>
                  </a:moveTo>
                  <a:cubicBezTo>
                    <a:pt x="7403" y="4499"/>
                    <a:pt x="7267" y="5026"/>
                    <a:pt x="7470" y="5061"/>
                  </a:cubicBezTo>
                  <a:cubicBezTo>
                    <a:pt x="7673" y="5096"/>
                    <a:pt x="7842" y="5624"/>
                    <a:pt x="7876" y="5800"/>
                  </a:cubicBezTo>
                  <a:cubicBezTo>
                    <a:pt x="7909" y="5976"/>
                    <a:pt x="7842" y="6222"/>
                    <a:pt x="7640" y="6222"/>
                  </a:cubicBezTo>
                  <a:cubicBezTo>
                    <a:pt x="7436" y="6222"/>
                    <a:pt x="6119" y="6081"/>
                    <a:pt x="6119" y="6292"/>
                  </a:cubicBezTo>
                  <a:cubicBezTo>
                    <a:pt x="6119" y="6503"/>
                    <a:pt x="5815" y="6679"/>
                    <a:pt x="5511" y="6679"/>
                  </a:cubicBezTo>
                  <a:cubicBezTo>
                    <a:pt x="5207" y="6679"/>
                    <a:pt x="5207" y="6609"/>
                    <a:pt x="5174" y="6960"/>
                  </a:cubicBezTo>
                  <a:cubicBezTo>
                    <a:pt x="5140" y="7312"/>
                    <a:pt x="5241" y="7628"/>
                    <a:pt x="5039" y="7628"/>
                  </a:cubicBezTo>
                  <a:cubicBezTo>
                    <a:pt x="4835" y="7628"/>
                    <a:pt x="4870" y="7910"/>
                    <a:pt x="4565" y="7944"/>
                  </a:cubicBezTo>
                  <a:cubicBezTo>
                    <a:pt x="4262" y="7980"/>
                    <a:pt x="3788" y="7910"/>
                    <a:pt x="3788" y="8226"/>
                  </a:cubicBezTo>
                  <a:cubicBezTo>
                    <a:pt x="3788" y="8543"/>
                    <a:pt x="3586" y="8789"/>
                    <a:pt x="3248" y="8859"/>
                  </a:cubicBezTo>
                  <a:cubicBezTo>
                    <a:pt x="2910" y="8930"/>
                    <a:pt x="2336" y="8789"/>
                    <a:pt x="2336" y="9070"/>
                  </a:cubicBezTo>
                  <a:cubicBezTo>
                    <a:pt x="2336" y="9351"/>
                    <a:pt x="1897" y="9140"/>
                    <a:pt x="1661" y="9281"/>
                  </a:cubicBezTo>
                  <a:cubicBezTo>
                    <a:pt x="1424" y="9422"/>
                    <a:pt x="39" y="10265"/>
                    <a:pt x="6" y="10406"/>
                  </a:cubicBezTo>
                  <a:cubicBezTo>
                    <a:pt x="-11" y="10474"/>
                    <a:pt x="12" y="11171"/>
                    <a:pt x="29" y="11878"/>
                  </a:cubicBezTo>
                  <a:cubicBezTo>
                    <a:pt x="64" y="11940"/>
                    <a:pt x="122" y="12005"/>
                    <a:pt x="232" y="12071"/>
                  </a:cubicBezTo>
                  <a:cubicBezTo>
                    <a:pt x="742" y="12374"/>
                    <a:pt x="9994" y="18745"/>
                    <a:pt x="10286" y="19049"/>
                  </a:cubicBezTo>
                  <a:cubicBezTo>
                    <a:pt x="10577" y="19352"/>
                    <a:pt x="10941" y="20034"/>
                    <a:pt x="10941" y="20034"/>
                  </a:cubicBezTo>
                  <a:cubicBezTo>
                    <a:pt x="10941" y="20034"/>
                    <a:pt x="11597" y="20110"/>
                    <a:pt x="12107" y="20414"/>
                  </a:cubicBezTo>
                  <a:cubicBezTo>
                    <a:pt x="12617" y="20717"/>
                    <a:pt x="12617" y="21551"/>
                    <a:pt x="12617" y="21551"/>
                  </a:cubicBezTo>
                  <a:cubicBezTo>
                    <a:pt x="12617" y="21551"/>
                    <a:pt x="13272" y="21400"/>
                    <a:pt x="13637" y="21324"/>
                  </a:cubicBezTo>
                  <a:cubicBezTo>
                    <a:pt x="14001" y="21248"/>
                    <a:pt x="15240" y="20792"/>
                    <a:pt x="15240" y="20792"/>
                  </a:cubicBezTo>
                  <a:lnTo>
                    <a:pt x="17133" y="19201"/>
                  </a:lnTo>
                  <a:lnTo>
                    <a:pt x="21578" y="16318"/>
                  </a:lnTo>
                  <a:cubicBezTo>
                    <a:pt x="21578" y="16318"/>
                    <a:pt x="21582" y="16318"/>
                    <a:pt x="21589" y="16318"/>
                  </a:cubicBezTo>
                  <a:cubicBezTo>
                    <a:pt x="21452" y="15808"/>
                    <a:pt x="21305" y="15398"/>
                    <a:pt x="21067" y="15398"/>
                  </a:cubicBezTo>
                  <a:cubicBezTo>
                    <a:pt x="20799" y="15398"/>
                    <a:pt x="20608" y="15160"/>
                    <a:pt x="20302" y="15160"/>
                  </a:cubicBezTo>
                  <a:cubicBezTo>
                    <a:pt x="19997" y="15160"/>
                    <a:pt x="19614" y="15001"/>
                    <a:pt x="19576" y="14722"/>
                  </a:cubicBezTo>
                  <a:cubicBezTo>
                    <a:pt x="19538" y="14444"/>
                    <a:pt x="19691" y="14244"/>
                    <a:pt x="19461" y="13887"/>
                  </a:cubicBezTo>
                  <a:cubicBezTo>
                    <a:pt x="19232" y="13528"/>
                    <a:pt x="19003" y="13369"/>
                    <a:pt x="19003" y="13210"/>
                  </a:cubicBezTo>
                  <a:cubicBezTo>
                    <a:pt x="19003" y="13051"/>
                    <a:pt x="19392" y="12741"/>
                    <a:pt x="19453" y="12676"/>
                  </a:cubicBezTo>
                  <a:cubicBezTo>
                    <a:pt x="19514" y="12613"/>
                    <a:pt x="19299" y="12358"/>
                    <a:pt x="19299" y="12182"/>
                  </a:cubicBezTo>
                  <a:cubicBezTo>
                    <a:pt x="19299" y="12007"/>
                    <a:pt x="19146" y="11704"/>
                    <a:pt x="19299" y="11513"/>
                  </a:cubicBezTo>
                  <a:cubicBezTo>
                    <a:pt x="19453" y="11321"/>
                    <a:pt x="19545" y="11130"/>
                    <a:pt x="19376" y="10779"/>
                  </a:cubicBezTo>
                  <a:cubicBezTo>
                    <a:pt x="19207" y="10428"/>
                    <a:pt x="19606" y="10109"/>
                    <a:pt x="19407" y="9647"/>
                  </a:cubicBezTo>
                  <a:cubicBezTo>
                    <a:pt x="19207" y="9184"/>
                    <a:pt x="18902" y="8818"/>
                    <a:pt x="18931" y="8658"/>
                  </a:cubicBezTo>
                  <a:cubicBezTo>
                    <a:pt x="18945" y="8590"/>
                    <a:pt x="19044" y="8515"/>
                    <a:pt x="19161" y="8432"/>
                  </a:cubicBezTo>
                  <a:cubicBezTo>
                    <a:pt x="19107" y="8356"/>
                    <a:pt x="19069" y="8262"/>
                    <a:pt x="19069" y="8148"/>
                  </a:cubicBezTo>
                  <a:cubicBezTo>
                    <a:pt x="19069" y="7701"/>
                    <a:pt x="18764" y="6489"/>
                    <a:pt x="18580" y="6234"/>
                  </a:cubicBezTo>
                  <a:cubicBezTo>
                    <a:pt x="18396" y="5978"/>
                    <a:pt x="17783" y="5787"/>
                    <a:pt x="17783" y="5596"/>
                  </a:cubicBezTo>
                  <a:cubicBezTo>
                    <a:pt x="17783" y="5404"/>
                    <a:pt x="17783" y="5086"/>
                    <a:pt x="17354" y="4895"/>
                  </a:cubicBezTo>
                  <a:cubicBezTo>
                    <a:pt x="16925" y="4703"/>
                    <a:pt x="16680" y="3746"/>
                    <a:pt x="16925" y="3746"/>
                  </a:cubicBezTo>
                  <a:cubicBezTo>
                    <a:pt x="17170" y="3746"/>
                    <a:pt x="17354" y="3172"/>
                    <a:pt x="17599" y="3044"/>
                  </a:cubicBezTo>
                  <a:cubicBezTo>
                    <a:pt x="17844" y="2917"/>
                    <a:pt x="18150" y="2279"/>
                    <a:pt x="17905" y="1896"/>
                  </a:cubicBezTo>
                  <a:cubicBezTo>
                    <a:pt x="17742" y="1641"/>
                    <a:pt x="17824" y="846"/>
                    <a:pt x="17916" y="212"/>
                  </a:cubicBezTo>
                  <a:cubicBezTo>
                    <a:pt x="17510" y="209"/>
                    <a:pt x="17060" y="56"/>
                    <a:pt x="16940" y="15"/>
                  </a:cubicBezTo>
                  <a:cubicBezTo>
                    <a:pt x="16756" y="-49"/>
                    <a:pt x="16221" y="110"/>
                    <a:pt x="15883" y="126"/>
                  </a:cubicBezTo>
                  <a:cubicBezTo>
                    <a:pt x="15546" y="142"/>
                    <a:pt x="14719" y="700"/>
                    <a:pt x="14444" y="429"/>
                  </a:cubicBezTo>
                  <a:cubicBezTo>
                    <a:pt x="14168" y="158"/>
                    <a:pt x="11349" y="636"/>
                    <a:pt x="10552" y="668"/>
                  </a:cubicBezTo>
                  <a:cubicBezTo>
                    <a:pt x="9756" y="700"/>
                    <a:pt x="9418" y="1562"/>
                    <a:pt x="8944" y="1562"/>
                  </a:cubicBezTo>
                  <a:cubicBezTo>
                    <a:pt x="8469" y="1562"/>
                    <a:pt x="7718" y="1976"/>
                    <a:pt x="7320" y="2438"/>
                  </a:cubicBezTo>
                  <a:cubicBezTo>
                    <a:pt x="7207" y="2569"/>
                    <a:pt x="7074" y="2617"/>
                    <a:pt x="6928" y="2620"/>
                  </a:cubicBezTo>
                  <a:cubicBezTo>
                    <a:pt x="6990" y="2764"/>
                    <a:pt x="7049" y="2885"/>
                    <a:pt x="7099" y="2952"/>
                  </a:cubicBezTo>
                  <a:cubicBezTo>
                    <a:pt x="7335" y="3268"/>
                    <a:pt x="7403" y="3655"/>
                    <a:pt x="7403" y="407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39" name="Shape 2768"/>
            <p:cNvSpPr/>
            <p:nvPr/>
          </p:nvSpPr>
          <p:spPr bwMode="auto">
            <a:xfrm>
              <a:off x="6235385" y="3414953"/>
              <a:ext cx="458924" cy="366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9" h="21600" extrusionOk="0">
                  <a:moveTo>
                    <a:pt x="2370" y="1232"/>
                  </a:moveTo>
                  <a:cubicBezTo>
                    <a:pt x="2224" y="1297"/>
                    <a:pt x="1470" y="2130"/>
                    <a:pt x="1282" y="2305"/>
                  </a:cubicBezTo>
                  <a:cubicBezTo>
                    <a:pt x="1093" y="2480"/>
                    <a:pt x="1071" y="2787"/>
                    <a:pt x="1156" y="2962"/>
                  </a:cubicBezTo>
                  <a:cubicBezTo>
                    <a:pt x="1239" y="3137"/>
                    <a:pt x="1093" y="3773"/>
                    <a:pt x="904" y="4145"/>
                  </a:cubicBezTo>
                  <a:cubicBezTo>
                    <a:pt x="716" y="4517"/>
                    <a:pt x="45" y="4780"/>
                    <a:pt x="3" y="4999"/>
                  </a:cubicBezTo>
                  <a:cubicBezTo>
                    <a:pt x="-38" y="5218"/>
                    <a:pt x="380" y="5721"/>
                    <a:pt x="653" y="6356"/>
                  </a:cubicBezTo>
                  <a:cubicBezTo>
                    <a:pt x="925" y="6992"/>
                    <a:pt x="380" y="7430"/>
                    <a:pt x="611" y="7912"/>
                  </a:cubicBezTo>
                  <a:cubicBezTo>
                    <a:pt x="841" y="8393"/>
                    <a:pt x="716" y="8656"/>
                    <a:pt x="506" y="8920"/>
                  </a:cubicBezTo>
                  <a:cubicBezTo>
                    <a:pt x="296" y="9182"/>
                    <a:pt x="506" y="9598"/>
                    <a:pt x="506" y="9839"/>
                  </a:cubicBezTo>
                  <a:cubicBezTo>
                    <a:pt x="506" y="10080"/>
                    <a:pt x="799" y="10430"/>
                    <a:pt x="716" y="10518"/>
                  </a:cubicBezTo>
                  <a:cubicBezTo>
                    <a:pt x="632" y="10606"/>
                    <a:pt x="101" y="11032"/>
                    <a:pt x="101" y="11251"/>
                  </a:cubicBezTo>
                  <a:cubicBezTo>
                    <a:pt x="101" y="11469"/>
                    <a:pt x="414" y="11688"/>
                    <a:pt x="728" y="12180"/>
                  </a:cubicBezTo>
                  <a:cubicBezTo>
                    <a:pt x="1041" y="12670"/>
                    <a:pt x="832" y="12945"/>
                    <a:pt x="885" y="13326"/>
                  </a:cubicBezTo>
                  <a:cubicBezTo>
                    <a:pt x="937" y="13710"/>
                    <a:pt x="1459" y="13928"/>
                    <a:pt x="1877" y="13928"/>
                  </a:cubicBezTo>
                  <a:cubicBezTo>
                    <a:pt x="2296" y="13928"/>
                    <a:pt x="2557" y="14255"/>
                    <a:pt x="2922" y="14255"/>
                  </a:cubicBezTo>
                  <a:cubicBezTo>
                    <a:pt x="3248" y="14255"/>
                    <a:pt x="3449" y="14818"/>
                    <a:pt x="3636" y="15518"/>
                  </a:cubicBezTo>
                  <a:cubicBezTo>
                    <a:pt x="3793" y="15521"/>
                    <a:pt x="5150" y="15543"/>
                    <a:pt x="5712" y="15935"/>
                  </a:cubicBezTo>
                  <a:cubicBezTo>
                    <a:pt x="6310" y="16353"/>
                    <a:pt x="6609" y="16873"/>
                    <a:pt x="6609" y="16873"/>
                  </a:cubicBezTo>
                  <a:lnTo>
                    <a:pt x="8999" y="15518"/>
                  </a:lnTo>
                  <a:lnTo>
                    <a:pt x="19814" y="21600"/>
                  </a:lnTo>
                  <a:lnTo>
                    <a:pt x="19814" y="20816"/>
                  </a:lnTo>
                  <a:lnTo>
                    <a:pt x="21125" y="20816"/>
                  </a:lnTo>
                  <a:cubicBezTo>
                    <a:pt x="21125" y="20816"/>
                    <a:pt x="21125" y="7295"/>
                    <a:pt x="21125" y="6290"/>
                  </a:cubicBezTo>
                  <a:cubicBezTo>
                    <a:pt x="21125" y="5286"/>
                    <a:pt x="20688" y="4646"/>
                    <a:pt x="21125" y="4098"/>
                  </a:cubicBezTo>
                  <a:cubicBezTo>
                    <a:pt x="21562" y="3550"/>
                    <a:pt x="20950" y="3276"/>
                    <a:pt x="21300" y="2271"/>
                  </a:cubicBezTo>
                  <a:cubicBezTo>
                    <a:pt x="21341" y="2153"/>
                    <a:pt x="21384" y="2029"/>
                    <a:pt x="21429" y="1902"/>
                  </a:cubicBezTo>
                  <a:cubicBezTo>
                    <a:pt x="21416" y="1884"/>
                    <a:pt x="21396" y="1865"/>
                    <a:pt x="21389" y="1845"/>
                  </a:cubicBezTo>
                  <a:cubicBezTo>
                    <a:pt x="21284" y="1539"/>
                    <a:pt x="20718" y="1516"/>
                    <a:pt x="19483" y="1319"/>
                  </a:cubicBezTo>
                  <a:cubicBezTo>
                    <a:pt x="18247" y="1123"/>
                    <a:pt x="18707" y="246"/>
                    <a:pt x="17325" y="159"/>
                  </a:cubicBezTo>
                  <a:cubicBezTo>
                    <a:pt x="15942" y="70"/>
                    <a:pt x="14183" y="1232"/>
                    <a:pt x="14163" y="1845"/>
                  </a:cubicBezTo>
                  <a:cubicBezTo>
                    <a:pt x="14142" y="2459"/>
                    <a:pt x="14811" y="3137"/>
                    <a:pt x="14351" y="3773"/>
                  </a:cubicBezTo>
                  <a:cubicBezTo>
                    <a:pt x="13890" y="4407"/>
                    <a:pt x="12885" y="4473"/>
                    <a:pt x="12172" y="3794"/>
                  </a:cubicBezTo>
                  <a:cubicBezTo>
                    <a:pt x="11461" y="3116"/>
                    <a:pt x="10413" y="2808"/>
                    <a:pt x="9555" y="2808"/>
                  </a:cubicBezTo>
                  <a:cubicBezTo>
                    <a:pt x="8696" y="2808"/>
                    <a:pt x="8088" y="2239"/>
                    <a:pt x="8150" y="1758"/>
                  </a:cubicBezTo>
                  <a:cubicBezTo>
                    <a:pt x="8213" y="1276"/>
                    <a:pt x="7942" y="1056"/>
                    <a:pt x="7230" y="904"/>
                  </a:cubicBezTo>
                  <a:cubicBezTo>
                    <a:pt x="6518" y="750"/>
                    <a:pt x="5911" y="137"/>
                    <a:pt x="4655" y="356"/>
                  </a:cubicBezTo>
                  <a:cubicBezTo>
                    <a:pt x="3981" y="473"/>
                    <a:pt x="3411" y="263"/>
                    <a:pt x="3020" y="0"/>
                  </a:cubicBezTo>
                  <a:cubicBezTo>
                    <a:pt x="2991" y="286"/>
                    <a:pt x="2969" y="580"/>
                    <a:pt x="2977" y="772"/>
                  </a:cubicBezTo>
                  <a:cubicBezTo>
                    <a:pt x="2998" y="1255"/>
                    <a:pt x="2517" y="1166"/>
                    <a:pt x="2370" y="123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0" name="Shape 2769"/>
            <p:cNvSpPr/>
            <p:nvPr/>
          </p:nvSpPr>
          <p:spPr bwMode="auto">
            <a:xfrm>
              <a:off x="5440067" y="3931015"/>
              <a:ext cx="87748" cy="21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152" extrusionOk="0">
                  <a:moveTo>
                    <a:pt x="10704" y="10094"/>
                  </a:moveTo>
                  <a:cubicBezTo>
                    <a:pt x="12240" y="6117"/>
                    <a:pt x="14757" y="14072"/>
                    <a:pt x="16987" y="14869"/>
                  </a:cubicBezTo>
                  <a:cubicBezTo>
                    <a:pt x="19224" y="15658"/>
                    <a:pt x="21600" y="11294"/>
                    <a:pt x="21600" y="11294"/>
                  </a:cubicBezTo>
                  <a:cubicBezTo>
                    <a:pt x="21600" y="11294"/>
                    <a:pt x="21179" y="10497"/>
                    <a:pt x="17545" y="9700"/>
                  </a:cubicBezTo>
                  <a:cubicBezTo>
                    <a:pt x="13918" y="8903"/>
                    <a:pt x="13637" y="-3448"/>
                    <a:pt x="10424" y="940"/>
                  </a:cubicBezTo>
                  <a:cubicBezTo>
                    <a:pt x="7225" y="5304"/>
                    <a:pt x="4987" y="6496"/>
                    <a:pt x="967" y="5336"/>
                  </a:cubicBezTo>
                  <a:cubicBezTo>
                    <a:pt x="910" y="8832"/>
                    <a:pt x="216" y="13512"/>
                    <a:pt x="0" y="18152"/>
                  </a:cubicBezTo>
                  <a:cubicBezTo>
                    <a:pt x="1029" y="17410"/>
                    <a:pt x="1818" y="16921"/>
                    <a:pt x="2183" y="16850"/>
                  </a:cubicBezTo>
                  <a:cubicBezTo>
                    <a:pt x="4419" y="16455"/>
                    <a:pt x="9166" y="14056"/>
                    <a:pt x="10704" y="1009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1" name="Shape 2770"/>
            <p:cNvSpPr/>
            <p:nvPr/>
          </p:nvSpPr>
          <p:spPr bwMode="auto">
            <a:xfrm>
              <a:off x="5428540" y="3864118"/>
              <a:ext cx="172933" cy="112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00" h="20769" extrusionOk="0">
                  <a:moveTo>
                    <a:pt x="4138" y="20278"/>
                  </a:moveTo>
                  <a:cubicBezTo>
                    <a:pt x="4820" y="20364"/>
                    <a:pt x="6187" y="19232"/>
                    <a:pt x="6187" y="19232"/>
                  </a:cubicBezTo>
                  <a:cubicBezTo>
                    <a:pt x="6187" y="19232"/>
                    <a:pt x="10760" y="18799"/>
                    <a:pt x="11511" y="18713"/>
                  </a:cubicBezTo>
                  <a:cubicBezTo>
                    <a:pt x="11777" y="18682"/>
                    <a:pt x="12110" y="18829"/>
                    <a:pt x="12431" y="19022"/>
                  </a:cubicBezTo>
                  <a:cubicBezTo>
                    <a:pt x="12445" y="18777"/>
                    <a:pt x="12442" y="18594"/>
                    <a:pt x="12442" y="18594"/>
                  </a:cubicBezTo>
                  <a:cubicBezTo>
                    <a:pt x="12442" y="18594"/>
                    <a:pt x="14869" y="19210"/>
                    <a:pt x="15032" y="19933"/>
                  </a:cubicBezTo>
                  <a:cubicBezTo>
                    <a:pt x="15193" y="20656"/>
                    <a:pt x="18511" y="21172"/>
                    <a:pt x="20372" y="20347"/>
                  </a:cubicBezTo>
                  <a:cubicBezTo>
                    <a:pt x="20509" y="20285"/>
                    <a:pt x="20641" y="20225"/>
                    <a:pt x="20775" y="20164"/>
                  </a:cubicBezTo>
                  <a:cubicBezTo>
                    <a:pt x="20797" y="19219"/>
                    <a:pt x="20825" y="17684"/>
                    <a:pt x="20752" y="17217"/>
                  </a:cubicBezTo>
                  <a:cubicBezTo>
                    <a:pt x="20644" y="16530"/>
                    <a:pt x="19457" y="15018"/>
                    <a:pt x="18810" y="14192"/>
                  </a:cubicBezTo>
                  <a:cubicBezTo>
                    <a:pt x="18162" y="13367"/>
                    <a:pt x="18268" y="11305"/>
                    <a:pt x="18268" y="11305"/>
                  </a:cubicBezTo>
                  <a:lnTo>
                    <a:pt x="17598" y="10036"/>
                  </a:lnTo>
                  <a:cubicBezTo>
                    <a:pt x="17598" y="10036"/>
                    <a:pt x="17084" y="7419"/>
                    <a:pt x="15544" y="6766"/>
                  </a:cubicBezTo>
                  <a:cubicBezTo>
                    <a:pt x="14004" y="6112"/>
                    <a:pt x="12977" y="2513"/>
                    <a:pt x="12977" y="2513"/>
                  </a:cubicBezTo>
                  <a:lnTo>
                    <a:pt x="11695" y="2513"/>
                  </a:lnTo>
                  <a:cubicBezTo>
                    <a:pt x="11695" y="2513"/>
                    <a:pt x="10668" y="880"/>
                    <a:pt x="9644" y="224"/>
                  </a:cubicBezTo>
                  <a:cubicBezTo>
                    <a:pt x="8617" y="-428"/>
                    <a:pt x="6822" y="552"/>
                    <a:pt x="6822" y="552"/>
                  </a:cubicBezTo>
                  <a:cubicBezTo>
                    <a:pt x="6822" y="552"/>
                    <a:pt x="4768" y="880"/>
                    <a:pt x="3486" y="552"/>
                  </a:cubicBezTo>
                  <a:cubicBezTo>
                    <a:pt x="2203" y="224"/>
                    <a:pt x="2459" y="2513"/>
                    <a:pt x="1432" y="2840"/>
                  </a:cubicBezTo>
                  <a:cubicBezTo>
                    <a:pt x="1392" y="2854"/>
                    <a:pt x="1314" y="2882"/>
                    <a:pt x="1246" y="2903"/>
                  </a:cubicBezTo>
                  <a:cubicBezTo>
                    <a:pt x="1129" y="4233"/>
                    <a:pt x="952" y="5595"/>
                    <a:pt x="410" y="6625"/>
                  </a:cubicBezTo>
                  <a:cubicBezTo>
                    <a:pt x="-775" y="8896"/>
                    <a:pt x="896" y="12197"/>
                    <a:pt x="1759" y="13227"/>
                  </a:cubicBezTo>
                  <a:cubicBezTo>
                    <a:pt x="1937" y="13441"/>
                    <a:pt x="1991" y="13750"/>
                    <a:pt x="1976" y="14105"/>
                  </a:cubicBezTo>
                  <a:cubicBezTo>
                    <a:pt x="3940" y="14359"/>
                    <a:pt x="5034" y="14099"/>
                    <a:pt x="6597" y="13144"/>
                  </a:cubicBezTo>
                  <a:cubicBezTo>
                    <a:pt x="8167" y="12185"/>
                    <a:pt x="8304" y="14885"/>
                    <a:pt x="10076" y="15060"/>
                  </a:cubicBezTo>
                  <a:cubicBezTo>
                    <a:pt x="11852" y="15234"/>
                    <a:pt x="12057" y="15408"/>
                    <a:pt x="12057" y="15408"/>
                  </a:cubicBezTo>
                  <a:cubicBezTo>
                    <a:pt x="12057" y="15408"/>
                    <a:pt x="10897" y="16363"/>
                    <a:pt x="9803" y="16190"/>
                  </a:cubicBezTo>
                  <a:cubicBezTo>
                    <a:pt x="8714" y="16016"/>
                    <a:pt x="7484" y="14276"/>
                    <a:pt x="6733" y="15146"/>
                  </a:cubicBezTo>
                  <a:cubicBezTo>
                    <a:pt x="5982" y="16012"/>
                    <a:pt x="3663" y="16537"/>
                    <a:pt x="2570" y="16623"/>
                  </a:cubicBezTo>
                  <a:cubicBezTo>
                    <a:pt x="2392" y="16639"/>
                    <a:pt x="2006" y="16746"/>
                    <a:pt x="1504" y="16908"/>
                  </a:cubicBezTo>
                  <a:cubicBezTo>
                    <a:pt x="1424" y="17681"/>
                    <a:pt x="1478" y="18440"/>
                    <a:pt x="1920" y="19077"/>
                  </a:cubicBezTo>
                  <a:cubicBezTo>
                    <a:pt x="2059" y="19276"/>
                    <a:pt x="2175" y="19453"/>
                    <a:pt x="2287" y="19633"/>
                  </a:cubicBezTo>
                  <a:cubicBezTo>
                    <a:pt x="4135" y="19036"/>
                    <a:pt x="3567" y="20204"/>
                    <a:pt x="4138" y="2027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2" name="Shape 2771"/>
            <p:cNvSpPr/>
            <p:nvPr/>
          </p:nvSpPr>
          <p:spPr bwMode="auto">
            <a:xfrm>
              <a:off x="5451593" y="3959684"/>
              <a:ext cx="84338" cy="416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25" extrusionOk="0">
                  <a:moveTo>
                    <a:pt x="11282" y="20136"/>
                  </a:moveTo>
                  <a:cubicBezTo>
                    <a:pt x="13006" y="18121"/>
                    <a:pt x="16453" y="12928"/>
                    <a:pt x="17658" y="13791"/>
                  </a:cubicBezTo>
                  <a:cubicBezTo>
                    <a:pt x="18864" y="14664"/>
                    <a:pt x="20417" y="12928"/>
                    <a:pt x="20417" y="11781"/>
                  </a:cubicBezTo>
                  <a:cubicBezTo>
                    <a:pt x="20417" y="10629"/>
                    <a:pt x="18004" y="6882"/>
                    <a:pt x="19898" y="5725"/>
                  </a:cubicBezTo>
                  <a:cubicBezTo>
                    <a:pt x="21202" y="4944"/>
                    <a:pt x="21519" y="2413"/>
                    <a:pt x="21600" y="875"/>
                  </a:cubicBezTo>
                  <a:cubicBezTo>
                    <a:pt x="20917" y="335"/>
                    <a:pt x="20206" y="-75"/>
                    <a:pt x="19640" y="12"/>
                  </a:cubicBezTo>
                  <a:cubicBezTo>
                    <a:pt x="18041" y="253"/>
                    <a:pt x="8304" y="1463"/>
                    <a:pt x="8304" y="1463"/>
                  </a:cubicBezTo>
                  <a:cubicBezTo>
                    <a:pt x="8304" y="1463"/>
                    <a:pt x="5394" y="4626"/>
                    <a:pt x="3941" y="4385"/>
                  </a:cubicBezTo>
                  <a:cubicBezTo>
                    <a:pt x="2724" y="4177"/>
                    <a:pt x="3935" y="913"/>
                    <a:pt x="0" y="2582"/>
                  </a:cubicBezTo>
                  <a:cubicBezTo>
                    <a:pt x="1970" y="6689"/>
                    <a:pt x="2230" y="8743"/>
                    <a:pt x="6230" y="10629"/>
                  </a:cubicBezTo>
                  <a:cubicBezTo>
                    <a:pt x="10711" y="12740"/>
                    <a:pt x="5887" y="16588"/>
                    <a:pt x="9558" y="20426"/>
                  </a:cubicBezTo>
                  <a:cubicBezTo>
                    <a:pt x="9903" y="20787"/>
                    <a:pt x="10174" y="21159"/>
                    <a:pt x="10446" y="21525"/>
                  </a:cubicBezTo>
                  <a:cubicBezTo>
                    <a:pt x="10792" y="20874"/>
                    <a:pt x="11088" y="20368"/>
                    <a:pt x="11282" y="2013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3" name="Shape 2772"/>
            <p:cNvSpPr/>
            <p:nvPr/>
          </p:nvSpPr>
          <p:spPr bwMode="auto">
            <a:xfrm>
              <a:off x="6385227" y="4007468"/>
              <a:ext cx="372626" cy="215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84" extrusionOk="0">
                  <a:moveTo>
                    <a:pt x="19973" y="12077"/>
                  </a:moveTo>
                  <a:cubicBezTo>
                    <a:pt x="19973" y="11616"/>
                    <a:pt x="19973" y="11154"/>
                    <a:pt x="19323" y="10384"/>
                  </a:cubicBezTo>
                  <a:cubicBezTo>
                    <a:pt x="18672" y="9615"/>
                    <a:pt x="18238" y="9462"/>
                    <a:pt x="18238" y="9000"/>
                  </a:cubicBezTo>
                  <a:cubicBezTo>
                    <a:pt x="18238" y="8539"/>
                    <a:pt x="18021" y="8385"/>
                    <a:pt x="17479" y="7463"/>
                  </a:cubicBezTo>
                  <a:cubicBezTo>
                    <a:pt x="16937" y="6541"/>
                    <a:pt x="16070" y="6541"/>
                    <a:pt x="16070" y="6541"/>
                  </a:cubicBezTo>
                  <a:lnTo>
                    <a:pt x="15852" y="5772"/>
                  </a:lnTo>
                  <a:lnTo>
                    <a:pt x="15092" y="5618"/>
                  </a:lnTo>
                  <a:cubicBezTo>
                    <a:pt x="15092" y="5618"/>
                    <a:pt x="14658" y="5157"/>
                    <a:pt x="15310" y="4696"/>
                  </a:cubicBezTo>
                  <a:cubicBezTo>
                    <a:pt x="15960" y="4234"/>
                    <a:pt x="15310" y="3003"/>
                    <a:pt x="15201" y="2542"/>
                  </a:cubicBezTo>
                  <a:cubicBezTo>
                    <a:pt x="15107" y="2140"/>
                    <a:pt x="14190" y="573"/>
                    <a:pt x="13955" y="176"/>
                  </a:cubicBezTo>
                  <a:cubicBezTo>
                    <a:pt x="13839" y="169"/>
                    <a:pt x="13731" y="146"/>
                    <a:pt x="13650" y="79"/>
                  </a:cubicBezTo>
                  <a:cubicBezTo>
                    <a:pt x="13287" y="-216"/>
                    <a:pt x="12558" y="375"/>
                    <a:pt x="12195" y="890"/>
                  </a:cubicBezTo>
                  <a:cubicBezTo>
                    <a:pt x="11831" y="1407"/>
                    <a:pt x="12090" y="1703"/>
                    <a:pt x="11831" y="2071"/>
                  </a:cubicBezTo>
                  <a:cubicBezTo>
                    <a:pt x="11571" y="2439"/>
                    <a:pt x="10686" y="3545"/>
                    <a:pt x="10115" y="4578"/>
                  </a:cubicBezTo>
                  <a:cubicBezTo>
                    <a:pt x="9543" y="5610"/>
                    <a:pt x="8086" y="4946"/>
                    <a:pt x="7618" y="5314"/>
                  </a:cubicBezTo>
                  <a:cubicBezTo>
                    <a:pt x="7151" y="5684"/>
                    <a:pt x="7826" y="6274"/>
                    <a:pt x="7514" y="6642"/>
                  </a:cubicBezTo>
                  <a:cubicBezTo>
                    <a:pt x="7203" y="7010"/>
                    <a:pt x="6267" y="7600"/>
                    <a:pt x="5955" y="7822"/>
                  </a:cubicBezTo>
                  <a:cubicBezTo>
                    <a:pt x="5643" y="8044"/>
                    <a:pt x="4394" y="7968"/>
                    <a:pt x="4030" y="8633"/>
                  </a:cubicBezTo>
                  <a:cubicBezTo>
                    <a:pt x="3666" y="9295"/>
                    <a:pt x="3250" y="7896"/>
                    <a:pt x="2885" y="8633"/>
                  </a:cubicBezTo>
                  <a:cubicBezTo>
                    <a:pt x="2522" y="9371"/>
                    <a:pt x="2105" y="9444"/>
                    <a:pt x="1898" y="9223"/>
                  </a:cubicBezTo>
                  <a:cubicBezTo>
                    <a:pt x="1848" y="9171"/>
                    <a:pt x="1798" y="9080"/>
                    <a:pt x="1743" y="8961"/>
                  </a:cubicBezTo>
                  <a:cubicBezTo>
                    <a:pt x="1406" y="9404"/>
                    <a:pt x="994" y="9900"/>
                    <a:pt x="858" y="10513"/>
                  </a:cubicBezTo>
                  <a:cubicBezTo>
                    <a:pt x="624" y="11563"/>
                    <a:pt x="0" y="12503"/>
                    <a:pt x="0" y="13001"/>
                  </a:cubicBezTo>
                  <a:cubicBezTo>
                    <a:pt x="0" y="13499"/>
                    <a:pt x="234" y="14162"/>
                    <a:pt x="234" y="15047"/>
                  </a:cubicBezTo>
                  <a:cubicBezTo>
                    <a:pt x="234" y="15932"/>
                    <a:pt x="390" y="16374"/>
                    <a:pt x="741" y="17038"/>
                  </a:cubicBezTo>
                  <a:cubicBezTo>
                    <a:pt x="1092" y="17701"/>
                    <a:pt x="1014" y="18532"/>
                    <a:pt x="1014" y="18532"/>
                  </a:cubicBezTo>
                  <a:cubicBezTo>
                    <a:pt x="1014" y="18532"/>
                    <a:pt x="1130" y="18863"/>
                    <a:pt x="1404" y="19360"/>
                  </a:cubicBezTo>
                  <a:cubicBezTo>
                    <a:pt x="1676" y="19858"/>
                    <a:pt x="2456" y="20577"/>
                    <a:pt x="2534" y="20965"/>
                  </a:cubicBezTo>
                  <a:cubicBezTo>
                    <a:pt x="2571" y="21143"/>
                    <a:pt x="2704" y="21282"/>
                    <a:pt x="2838" y="21384"/>
                  </a:cubicBezTo>
                  <a:cubicBezTo>
                    <a:pt x="2872" y="21304"/>
                    <a:pt x="2906" y="21218"/>
                    <a:pt x="2945" y="21149"/>
                  </a:cubicBezTo>
                  <a:cubicBezTo>
                    <a:pt x="3379" y="20380"/>
                    <a:pt x="3270" y="19303"/>
                    <a:pt x="3270" y="19303"/>
                  </a:cubicBezTo>
                  <a:lnTo>
                    <a:pt x="4246" y="18996"/>
                  </a:lnTo>
                  <a:lnTo>
                    <a:pt x="5005" y="18690"/>
                  </a:lnTo>
                  <a:lnTo>
                    <a:pt x="6524" y="18996"/>
                  </a:lnTo>
                  <a:lnTo>
                    <a:pt x="6524" y="17307"/>
                  </a:lnTo>
                  <a:cubicBezTo>
                    <a:pt x="6524" y="17307"/>
                    <a:pt x="7608" y="15306"/>
                    <a:pt x="8368" y="15306"/>
                  </a:cubicBezTo>
                  <a:cubicBezTo>
                    <a:pt x="9127" y="15306"/>
                    <a:pt x="9778" y="16691"/>
                    <a:pt x="9778" y="16691"/>
                  </a:cubicBezTo>
                  <a:lnTo>
                    <a:pt x="13140" y="17613"/>
                  </a:lnTo>
                  <a:cubicBezTo>
                    <a:pt x="13140" y="17613"/>
                    <a:pt x="13358" y="16230"/>
                    <a:pt x="13682" y="15921"/>
                  </a:cubicBezTo>
                  <a:cubicBezTo>
                    <a:pt x="14008" y="15615"/>
                    <a:pt x="14658" y="16230"/>
                    <a:pt x="15092" y="15921"/>
                  </a:cubicBezTo>
                  <a:cubicBezTo>
                    <a:pt x="15526" y="15615"/>
                    <a:pt x="16177" y="15153"/>
                    <a:pt x="16937" y="15153"/>
                  </a:cubicBezTo>
                  <a:cubicBezTo>
                    <a:pt x="17696" y="15153"/>
                    <a:pt x="18021" y="15768"/>
                    <a:pt x="18347" y="14844"/>
                  </a:cubicBezTo>
                  <a:cubicBezTo>
                    <a:pt x="18672" y="13923"/>
                    <a:pt x="20298" y="15153"/>
                    <a:pt x="20298" y="15153"/>
                  </a:cubicBezTo>
                  <a:lnTo>
                    <a:pt x="21600" y="14844"/>
                  </a:lnTo>
                  <a:lnTo>
                    <a:pt x="21166" y="13308"/>
                  </a:lnTo>
                  <a:cubicBezTo>
                    <a:pt x="21166" y="13308"/>
                    <a:pt x="19973" y="12537"/>
                    <a:pt x="19973" y="1207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4" name="Shape 2773"/>
            <p:cNvSpPr/>
            <p:nvPr/>
          </p:nvSpPr>
          <p:spPr bwMode="auto">
            <a:xfrm>
              <a:off x="6027910" y="3931015"/>
              <a:ext cx="357951" cy="2422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8" h="21063" extrusionOk="0">
                  <a:moveTo>
                    <a:pt x="13211" y="15447"/>
                  </a:moveTo>
                  <a:cubicBezTo>
                    <a:pt x="13427" y="15382"/>
                    <a:pt x="13908" y="15577"/>
                    <a:pt x="14284" y="15254"/>
                  </a:cubicBezTo>
                  <a:cubicBezTo>
                    <a:pt x="14660" y="14931"/>
                    <a:pt x="15465" y="15707"/>
                    <a:pt x="15571" y="16353"/>
                  </a:cubicBezTo>
                  <a:cubicBezTo>
                    <a:pt x="15679" y="17000"/>
                    <a:pt x="16001" y="16095"/>
                    <a:pt x="16323" y="15382"/>
                  </a:cubicBezTo>
                  <a:cubicBezTo>
                    <a:pt x="16644" y="14671"/>
                    <a:pt x="17662" y="12538"/>
                    <a:pt x="17662" y="12021"/>
                  </a:cubicBezTo>
                  <a:cubicBezTo>
                    <a:pt x="17662" y="11502"/>
                    <a:pt x="18522" y="11051"/>
                    <a:pt x="18522" y="10727"/>
                  </a:cubicBezTo>
                  <a:cubicBezTo>
                    <a:pt x="18522" y="10404"/>
                    <a:pt x="18467" y="9693"/>
                    <a:pt x="18736" y="9563"/>
                  </a:cubicBezTo>
                  <a:cubicBezTo>
                    <a:pt x="19004" y="9434"/>
                    <a:pt x="19219" y="8464"/>
                    <a:pt x="19165" y="8140"/>
                  </a:cubicBezTo>
                  <a:cubicBezTo>
                    <a:pt x="19111" y="7817"/>
                    <a:pt x="20076" y="6007"/>
                    <a:pt x="20237" y="5747"/>
                  </a:cubicBezTo>
                  <a:cubicBezTo>
                    <a:pt x="20398" y="5487"/>
                    <a:pt x="21256" y="5619"/>
                    <a:pt x="21311" y="5036"/>
                  </a:cubicBezTo>
                  <a:cubicBezTo>
                    <a:pt x="21364" y="4455"/>
                    <a:pt x="21524" y="3807"/>
                    <a:pt x="21202" y="3679"/>
                  </a:cubicBezTo>
                  <a:cubicBezTo>
                    <a:pt x="20880" y="3549"/>
                    <a:pt x="20452" y="3096"/>
                    <a:pt x="20452" y="2772"/>
                  </a:cubicBezTo>
                  <a:cubicBezTo>
                    <a:pt x="20452" y="2591"/>
                    <a:pt x="20471" y="2058"/>
                    <a:pt x="20564" y="1594"/>
                  </a:cubicBezTo>
                  <a:cubicBezTo>
                    <a:pt x="20134" y="1521"/>
                    <a:pt x="20112" y="1003"/>
                    <a:pt x="19861" y="702"/>
                  </a:cubicBezTo>
                  <a:cubicBezTo>
                    <a:pt x="19593" y="381"/>
                    <a:pt x="19593" y="122"/>
                    <a:pt x="19219" y="251"/>
                  </a:cubicBezTo>
                  <a:cubicBezTo>
                    <a:pt x="18842" y="381"/>
                    <a:pt x="18414" y="1480"/>
                    <a:pt x="17931" y="1673"/>
                  </a:cubicBezTo>
                  <a:cubicBezTo>
                    <a:pt x="17448" y="1867"/>
                    <a:pt x="16752" y="1413"/>
                    <a:pt x="16429" y="1220"/>
                  </a:cubicBezTo>
                  <a:cubicBezTo>
                    <a:pt x="16107" y="1025"/>
                    <a:pt x="14605" y="1220"/>
                    <a:pt x="14123" y="1156"/>
                  </a:cubicBezTo>
                  <a:cubicBezTo>
                    <a:pt x="13640" y="1092"/>
                    <a:pt x="13158" y="1932"/>
                    <a:pt x="12783" y="2190"/>
                  </a:cubicBezTo>
                  <a:cubicBezTo>
                    <a:pt x="12407" y="2449"/>
                    <a:pt x="11335" y="2320"/>
                    <a:pt x="11013" y="2190"/>
                  </a:cubicBezTo>
                  <a:cubicBezTo>
                    <a:pt x="10691" y="2062"/>
                    <a:pt x="9940" y="1286"/>
                    <a:pt x="9618" y="1286"/>
                  </a:cubicBezTo>
                  <a:cubicBezTo>
                    <a:pt x="9296" y="1286"/>
                    <a:pt x="8653" y="1413"/>
                    <a:pt x="8117" y="1803"/>
                  </a:cubicBezTo>
                  <a:cubicBezTo>
                    <a:pt x="7580" y="2190"/>
                    <a:pt x="7419" y="1092"/>
                    <a:pt x="7098" y="639"/>
                  </a:cubicBezTo>
                  <a:cubicBezTo>
                    <a:pt x="6776" y="186"/>
                    <a:pt x="6078" y="574"/>
                    <a:pt x="5650" y="122"/>
                  </a:cubicBezTo>
                  <a:cubicBezTo>
                    <a:pt x="5221" y="-332"/>
                    <a:pt x="4952" y="639"/>
                    <a:pt x="4577" y="574"/>
                  </a:cubicBezTo>
                  <a:cubicBezTo>
                    <a:pt x="4202" y="509"/>
                    <a:pt x="3236" y="251"/>
                    <a:pt x="2915" y="574"/>
                  </a:cubicBezTo>
                  <a:cubicBezTo>
                    <a:pt x="2593" y="898"/>
                    <a:pt x="2646" y="2126"/>
                    <a:pt x="2486" y="2320"/>
                  </a:cubicBezTo>
                  <a:cubicBezTo>
                    <a:pt x="2325" y="2515"/>
                    <a:pt x="1681" y="3419"/>
                    <a:pt x="1681" y="3872"/>
                  </a:cubicBezTo>
                  <a:cubicBezTo>
                    <a:pt x="1681" y="4082"/>
                    <a:pt x="1617" y="4228"/>
                    <a:pt x="1509" y="4307"/>
                  </a:cubicBezTo>
                  <a:cubicBezTo>
                    <a:pt x="1581" y="4843"/>
                    <a:pt x="1671" y="5528"/>
                    <a:pt x="1694" y="5779"/>
                  </a:cubicBezTo>
                  <a:cubicBezTo>
                    <a:pt x="1734" y="6216"/>
                    <a:pt x="1895" y="8398"/>
                    <a:pt x="1493" y="8883"/>
                  </a:cubicBezTo>
                  <a:cubicBezTo>
                    <a:pt x="1090" y="9368"/>
                    <a:pt x="809" y="10144"/>
                    <a:pt x="809" y="10144"/>
                  </a:cubicBezTo>
                  <a:cubicBezTo>
                    <a:pt x="809" y="10144"/>
                    <a:pt x="166" y="10678"/>
                    <a:pt x="44" y="11745"/>
                  </a:cubicBezTo>
                  <a:cubicBezTo>
                    <a:pt x="-76" y="12812"/>
                    <a:pt x="85" y="13492"/>
                    <a:pt x="85" y="14316"/>
                  </a:cubicBezTo>
                  <a:cubicBezTo>
                    <a:pt x="85" y="14898"/>
                    <a:pt x="443" y="15318"/>
                    <a:pt x="640" y="16040"/>
                  </a:cubicBezTo>
                  <a:cubicBezTo>
                    <a:pt x="648" y="16050"/>
                    <a:pt x="656" y="16051"/>
                    <a:pt x="662" y="16062"/>
                  </a:cubicBezTo>
                  <a:cubicBezTo>
                    <a:pt x="983" y="16580"/>
                    <a:pt x="2513" y="16677"/>
                    <a:pt x="3369" y="16903"/>
                  </a:cubicBezTo>
                  <a:cubicBezTo>
                    <a:pt x="4228" y="17130"/>
                    <a:pt x="5113" y="18583"/>
                    <a:pt x="5087" y="19133"/>
                  </a:cubicBezTo>
                  <a:cubicBezTo>
                    <a:pt x="5060" y="19684"/>
                    <a:pt x="5650" y="20750"/>
                    <a:pt x="6052" y="21008"/>
                  </a:cubicBezTo>
                  <a:cubicBezTo>
                    <a:pt x="6454" y="21268"/>
                    <a:pt x="7446" y="20524"/>
                    <a:pt x="7902" y="20524"/>
                  </a:cubicBezTo>
                  <a:cubicBezTo>
                    <a:pt x="8358" y="20524"/>
                    <a:pt x="9993" y="20557"/>
                    <a:pt x="10315" y="20200"/>
                  </a:cubicBezTo>
                  <a:cubicBezTo>
                    <a:pt x="10410" y="20096"/>
                    <a:pt x="10507" y="20109"/>
                    <a:pt x="10606" y="20183"/>
                  </a:cubicBezTo>
                  <a:cubicBezTo>
                    <a:pt x="10993" y="18939"/>
                    <a:pt x="11134" y="17838"/>
                    <a:pt x="11134" y="17838"/>
                  </a:cubicBezTo>
                  <a:cubicBezTo>
                    <a:pt x="11134" y="17838"/>
                    <a:pt x="12997" y="15513"/>
                    <a:pt x="13211" y="1544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5" name="Shape 2774"/>
            <p:cNvSpPr/>
            <p:nvPr/>
          </p:nvSpPr>
          <p:spPr bwMode="auto">
            <a:xfrm>
              <a:off x="5970279" y="3969241"/>
              <a:ext cx="89565" cy="1547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68" h="21343" extrusionOk="0">
                  <a:moveTo>
                    <a:pt x="14319" y="13567"/>
                  </a:moveTo>
                  <a:cubicBezTo>
                    <a:pt x="14795" y="11875"/>
                    <a:pt x="17328" y="11028"/>
                    <a:pt x="17328" y="11028"/>
                  </a:cubicBezTo>
                  <a:cubicBezTo>
                    <a:pt x="17328" y="11028"/>
                    <a:pt x="18435" y="9796"/>
                    <a:pt x="20018" y="9026"/>
                  </a:cubicBezTo>
                  <a:cubicBezTo>
                    <a:pt x="21600" y="8258"/>
                    <a:pt x="20967" y="4796"/>
                    <a:pt x="20810" y="4103"/>
                  </a:cubicBezTo>
                  <a:cubicBezTo>
                    <a:pt x="20721" y="3704"/>
                    <a:pt x="20365" y="2617"/>
                    <a:pt x="20083" y="1766"/>
                  </a:cubicBezTo>
                  <a:cubicBezTo>
                    <a:pt x="19582" y="1912"/>
                    <a:pt x="18825" y="1916"/>
                    <a:pt x="17802" y="1696"/>
                  </a:cubicBezTo>
                  <a:cubicBezTo>
                    <a:pt x="15902" y="1284"/>
                    <a:pt x="17594" y="358"/>
                    <a:pt x="15482" y="52"/>
                  </a:cubicBezTo>
                  <a:cubicBezTo>
                    <a:pt x="13370" y="-257"/>
                    <a:pt x="12530" y="871"/>
                    <a:pt x="12951" y="1696"/>
                  </a:cubicBezTo>
                  <a:cubicBezTo>
                    <a:pt x="13370" y="2513"/>
                    <a:pt x="11897" y="2513"/>
                    <a:pt x="11052" y="3027"/>
                  </a:cubicBezTo>
                  <a:cubicBezTo>
                    <a:pt x="10206" y="3540"/>
                    <a:pt x="6407" y="3639"/>
                    <a:pt x="5141" y="3639"/>
                  </a:cubicBezTo>
                  <a:cubicBezTo>
                    <a:pt x="3874" y="3639"/>
                    <a:pt x="2400" y="4771"/>
                    <a:pt x="1133" y="4977"/>
                  </a:cubicBezTo>
                  <a:cubicBezTo>
                    <a:pt x="847" y="5022"/>
                    <a:pt x="451" y="5028"/>
                    <a:pt x="0" y="5014"/>
                  </a:cubicBezTo>
                  <a:cubicBezTo>
                    <a:pt x="293" y="7718"/>
                    <a:pt x="1218" y="7511"/>
                    <a:pt x="3874" y="8258"/>
                  </a:cubicBezTo>
                  <a:cubicBezTo>
                    <a:pt x="6880" y="9105"/>
                    <a:pt x="4032" y="10258"/>
                    <a:pt x="5298" y="10873"/>
                  </a:cubicBezTo>
                  <a:cubicBezTo>
                    <a:pt x="6564" y="11490"/>
                    <a:pt x="6088" y="13028"/>
                    <a:pt x="6407" y="14951"/>
                  </a:cubicBezTo>
                  <a:cubicBezTo>
                    <a:pt x="6598" y="16116"/>
                    <a:pt x="6846" y="19136"/>
                    <a:pt x="7014" y="21343"/>
                  </a:cubicBezTo>
                  <a:cubicBezTo>
                    <a:pt x="8751" y="21180"/>
                    <a:pt x="10563" y="21134"/>
                    <a:pt x="11788" y="21134"/>
                  </a:cubicBezTo>
                  <a:cubicBezTo>
                    <a:pt x="14057" y="21134"/>
                    <a:pt x="15424" y="19675"/>
                    <a:pt x="16663" y="20381"/>
                  </a:cubicBezTo>
                  <a:cubicBezTo>
                    <a:pt x="15889" y="19236"/>
                    <a:pt x="14478" y="18569"/>
                    <a:pt x="14478" y="17646"/>
                  </a:cubicBezTo>
                  <a:cubicBezTo>
                    <a:pt x="14478" y="16338"/>
                    <a:pt x="13845" y="15260"/>
                    <a:pt x="14319" y="1356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6" name="Shape 2775"/>
            <p:cNvSpPr/>
            <p:nvPr/>
          </p:nvSpPr>
          <p:spPr bwMode="auto">
            <a:xfrm>
              <a:off x="5947227" y="4007468"/>
              <a:ext cx="56455" cy="1305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4" extrusionOk="0">
                  <a:moveTo>
                    <a:pt x="18809" y="7569"/>
                  </a:moveTo>
                  <a:cubicBezTo>
                    <a:pt x="16751" y="6832"/>
                    <a:pt x="21383" y="5449"/>
                    <a:pt x="16492" y="4433"/>
                  </a:cubicBezTo>
                  <a:cubicBezTo>
                    <a:pt x="12173" y="3538"/>
                    <a:pt x="10668" y="3787"/>
                    <a:pt x="10192" y="544"/>
                  </a:cubicBezTo>
                  <a:cubicBezTo>
                    <a:pt x="7707" y="487"/>
                    <a:pt x="4048" y="101"/>
                    <a:pt x="1391" y="6"/>
                  </a:cubicBezTo>
                  <a:cubicBezTo>
                    <a:pt x="835" y="-16"/>
                    <a:pt x="394" y="30"/>
                    <a:pt x="0" y="95"/>
                  </a:cubicBezTo>
                  <a:cubicBezTo>
                    <a:pt x="556" y="1270"/>
                    <a:pt x="1370" y="2578"/>
                    <a:pt x="2334" y="2773"/>
                  </a:cubicBezTo>
                  <a:cubicBezTo>
                    <a:pt x="4139" y="3142"/>
                    <a:pt x="5424" y="3881"/>
                    <a:pt x="5168" y="5264"/>
                  </a:cubicBezTo>
                  <a:cubicBezTo>
                    <a:pt x="4907" y="6648"/>
                    <a:pt x="3878" y="9691"/>
                    <a:pt x="5424" y="11077"/>
                  </a:cubicBezTo>
                  <a:cubicBezTo>
                    <a:pt x="6968" y="12458"/>
                    <a:pt x="8514" y="14673"/>
                    <a:pt x="8514" y="16795"/>
                  </a:cubicBezTo>
                  <a:cubicBezTo>
                    <a:pt x="8514" y="18119"/>
                    <a:pt x="10612" y="20089"/>
                    <a:pt x="12761" y="21584"/>
                  </a:cubicBezTo>
                  <a:cubicBezTo>
                    <a:pt x="13652" y="21414"/>
                    <a:pt x="14466" y="21238"/>
                    <a:pt x="15116" y="21039"/>
                  </a:cubicBezTo>
                  <a:cubicBezTo>
                    <a:pt x="16654" y="20576"/>
                    <a:pt x="19083" y="20297"/>
                    <a:pt x="21600" y="20122"/>
                  </a:cubicBezTo>
                  <a:cubicBezTo>
                    <a:pt x="21327" y="17476"/>
                    <a:pt x="20924" y="13855"/>
                    <a:pt x="20614" y="12458"/>
                  </a:cubicBezTo>
                  <a:cubicBezTo>
                    <a:pt x="20095" y="10153"/>
                    <a:pt x="20868" y="8309"/>
                    <a:pt x="18809" y="756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7" name="Shape 2776"/>
            <p:cNvSpPr/>
            <p:nvPr/>
          </p:nvSpPr>
          <p:spPr bwMode="auto">
            <a:xfrm>
              <a:off x="6212333" y="3950127"/>
              <a:ext cx="224877" cy="2896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016" y="20558"/>
                  </a:moveTo>
                  <a:cubicBezTo>
                    <a:pt x="9016" y="20558"/>
                    <a:pt x="15847" y="20790"/>
                    <a:pt x="16747" y="20674"/>
                  </a:cubicBezTo>
                  <a:cubicBezTo>
                    <a:pt x="17644" y="20558"/>
                    <a:pt x="20879" y="21600"/>
                    <a:pt x="20879" y="21600"/>
                  </a:cubicBezTo>
                  <a:cubicBezTo>
                    <a:pt x="20879" y="21600"/>
                    <a:pt x="21032" y="20551"/>
                    <a:pt x="21600" y="19925"/>
                  </a:cubicBezTo>
                  <a:cubicBezTo>
                    <a:pt x="21378" y="19848"/>
                    <a:pt x="21158" y="19744"/>
                    <a:pt x="21096" y="19609"/>
                  </a:cubicBezTo>
                  <a:cubicBezTo>
                    <a:pt x="20968" y="19318"/>
                    <a:pt x="19675" y="18776"/>
                    <a:pt x="19224" y="18402"/>
                  </a:cubicBezTo>
                  <a:cubicBezTo>
                    <a:pt x="18771" y="18028"/>
                    <a:pt x="18578" y="17779"/>
                    <a:pt x="18578" y="17779"/>
                  </a:cubicBezTo>
                  <a:cubicBezTo>
                    <a:pt x="18578" y="17779"/>
                    <a:pt x="18707" y="17154"/>
                    <a:pt x="18125" y="16655"/>
                  </a:cubicBezTo>
                  <a:cubicBezTo>
                    <a:pt x="17543" y="16156"/>
                    <a:pt x="17286" y="15823"/>
                    <a:pt x="17286" y="15157"/>
                  </a:cubicBezTo>
                  <a:cubicBezTo>
                    <a:pt x="17286" y="14491"/>
                    <a:pt x="16898" y="13992"/>
                    <a:pt x="16898" y="13618"/>
                  </a:cubicBezTo>
                  <a:cubicBezTo>
                    <a:pt x="16898" y="13243"/>
                    <a:pt x="17932" y="12536"/>
                    <a:pt x="18320" y="11746"/>
                  </a:cubicBezTo>
                  <a:cubicBezTo>
                    <a:pt x="18546" y="11285"/>
                    <a:pt x="19228" y="10911"/>
                    <a:pt x="19787" y="10578"/>
                  </a:cubicBezTo>
                  <a:cubicBezTo>
                    <a:pt x="19499" y="10290"/>
                    <a:pt x="19187" y="9773"/>
                    <a:pt x="18922" y="9222"/>
                  </a:cubicBezTo>
                  <a:cubicBezTo>
                    <a:pt x="18578" y="8500"/>
                    <a:pt x="17631" y="8279"/>
                    <a:pt x="16509" y="7614"/>
                  </a:cubicBezTo>
                  <a:cubicBezTo>
                    <a:pt x="15389" y="6948"/>
                    <a:pt x="15821" y="6559"/>
                    <a:pt x="15821" y="6282"/>
                  </a:cubicBezTo>
                  <a:cubicBezTo>
                    <a:pt x="15821" y="6005"/>
                    <a:pt x="17286" y="6003"/>
                    <a:pt x="18320" y="6059"/>
                  </a:cubicBezTo>
                  <a:cubicBezTo>
                    <a:pt x="19351" y="6116"/>
                    <a:pt x="19956" y="5949"/>
                    <a:pt x="19526" y="5783"/>
                  </a:cubicBezTo>
                  <a:cubicBezTo>
                    <a:pt x="19094" y="5616"/>
                    <a:pt x="18233" y="4340"/>
                    <a:pt x="18320" y="3453"/>
                  </a:cubicBezTo>
                  <a:cubicBezTo>
                    <a:pt x="18405" y="2564"/>
                    <a:pt x="17888" y="2289"/>
                    <a:pt x="17974" y="1788"/>
                  </a:cubicBezTo>
                  <a:cubicBezTo>
                    <a:pt x="18060" y="1288"/>
                    <a:pt x="17025" y="13"/>
                    <a:pt x="16163" y="13"/>
                  </a:cubicBezTo>
                  <a:cubicBezTo>
                    <a:pt x="16103" y="13"/>
                    <a:pt x="16055" y="4"/>
                    <a:pt x="16001" y="0"/>
                  </a:cubicBezTo>
                  <a:cubicBezTo>
                    <a:pt x="15851" y="398"/>
                    <a:pt x="15821" y="855"/>
                    <a:pt x="15821" y="1011"/>
                  </a:cubicBezTo>
                  <a:cubicBezTo>
                    <a:pt x="15821" y="1288"/>
                    <a:pt x="16509" y="1677"/>
                    <a:pt x="17025" y="1788"/>
                  </a:cubicBezTo>
                  <a:cubicBezTo>
                    <a:pt x="17543" y="1898"/>
                    <a:pt x="17286" y="2454"/>
                    <a:pt x="17201" y="2953"/>
                  </a:cubicBezTo>
                  <a:cubicBezTo>
                    <a:pt x="17113" y="3453"/>
                    <a:pt x="15735" y="3340"/>
                    <a:pt x="15475" y="3562"/>
                  </a:cubicBezTo>
                  <a:cubicBezTo>
                    <a:pt x="15217" y="3786"/>
                    <a:pt x="13666" y="5339"/>
                    <a:pt x="13753" y="5616"/>
                  </a:cubicBezTo>
                  <a:cubicBezTo>
                    <a:pt x="13839" y="5893"/>
                    <a:pt x="13494" y="6725"/>
                    <a:pt x="13064" y="6836"/>
                  </a:cubicBezTo>
                  <a:cubicBezTo>
                    <a:pt x="12632" y="6948"/>
                    <a:pt x="12719" y="7558"/>
                    <a:pt x="12719" y="7835"/>
                  </a:cubicBezTo>
                  <a:cubicBezTo>
                    <a:pt x="12719" y="8112"/>
                    <a:pt x="11338" y="8500"/>
                    <a:pt x="11338" y="8945"/>
                  </a:cubicBezTo>
                  <a:cubicBezTo>
                    <a:pt x="11338" y="9388"/>
                    <a:pt x="9703" y="11218"/>
                    <a:pt x="9186" y="11828"/>
                  </a:cubicBezTo>
                  <a:cubicBezTo>
                    <a:pt x="8669" y="12440"/>
                    <a:pt x="8152" y="13216"/>
                    <a:pt x="7978" y="12661"/>
                  </a:cubicBezTo>
                  <a:cubicBezTo>
                    <a:pt x="7807" y="12107"/>
                    <a:pt x="6514" y="11441"/>
                    <a:pt x="5910" y="11718"/>
                  </a:cubicBezTo>
                  <a:cubicBezTo>
                    <a:pt x="5305" y="11995"/>
                    <a:pt x="4533" y="11828"/>
                    <a:pt x="4186" y="11884"/>
                  </a:cubicBezTo>
                  <a:cubicBezTo>
                    <a:pt x="3841" y="11940"/>
                    <a:pt x="849" y="13935"/>
                    <a:pt x="849" y="13935"/>
                  </a:cubicBezTo>
                  <a:cubicBezTo>
                    <a:pt x="849" y="13935"/>
                    <a:pt x="622" y="14880"/>
                    <a:pt x="0" y="15947"/>
                  </a:cubicBezTo>
                  <a:cubicBezTo>
                    <a:pt x="382" y="16100"/>
                    <a:pt x="788" y="16597"/>
                    <a:pt x="1215" y="16987"/>
                  </a:cubicBezTo>
                  <a:cubicBezTo>
                    <a:pt x="1817" y="17544"/>
                    <a:pt x="2979" y="17127"/>
                    <a:pt x="3454" y="17294"/>
                  </a:cubicBezTo>
                  <a:cubicBezTo>
                    <a:pt x="3929" y="17459"/>
                    <a:pt x="4446" y="18764"/>
                    <a:pt x="4272" y="19125"/>
                  </a:cubicBezTo>
                  <a:cubicBezTo>
                    <a:pt x="4106" y="19472"/>
                    <a:pt x="3393" y="20353"/>
                    <a:pt x="3723" y="20790"/>
                  </a:cubicBezTo>
                  <a:lnTo>
                    <a:pt x="7758" y="20790"/>
                  </a:lnTo>
                  <a:cubicBezTo>
                    <a:pt x="7758" y="20790"/>
                    <a:pt x="9016" y="20558"/>
                    <a:pt x="9016" y="2055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8" name="Shape 2777"/>
            <p:cNvSpPr/>
            <p:nvPr/>
          </p:nvSpPr>
          <p:spPr bwMode="auto">
            <a:xfrm>
              <a:off x="5693646" y="4017024"/>
              <a:ext cx="185149" cy="1568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2" h="21206" extrusionOk="0">
                  <a:moveTo>
                    <a:pt x="20140" y="17731"/>
                  </a:moveTo>
                  <a:cubicBezTo>
                    <a:pt x="19675" y="17127"/>
                    <a:pt x="18592" y="14562"/>
                    <a:pt x="18668" y="13959"/>
                  </a:cubicBezTo>
                  <a:cubicBezTo>
                    <a:pt x="18746" y="13354"/>
                    <a:pt x="20062" y="11543"/>
                    <a:pt x="19985" y="10640"/>
                  </a:cubicBezTo>
                  <a:cubicBezTo>
                    <a:pt x="19908" y="9733"/>
                    <a:pt x="21302" y="9131"/>
                    <a:pt x="21302" y="8375"/>
                  </a:cubicBezTo>
                  <a:cubicBezTo>
                    <a:pt x="21302" y="7801"/>
                    <a:pt x="20941" y="4950"/>
                    <a:pt x="20084" y="3092"/>
                  </a:cubicBezTo>
                  <a:cubicBezTo>
                    <a:pt x="19908" y="3102"/>
                    <a:pt x="19692" y="3014"/>
                    <a:pt x="19444" y="2769"/>
                  </a:cubicBezTo>
                  <a:cubicBezTo>
                    <a:pt x="18824" y="2166"/>
                    <a:pt x="16245" y="2264"/>
                    <a:pt x="15316" y="3271"/>
                  </a:cubicBezTo>
                  <a:cubicBezTo>
                    <a:pt x="14387" y="4277"/>
                    <a:pt x="12528" y="2365"/>
                    <a:pt x="12219" y="1865"/>
                  </a:cubicBezTo>
                  <a:cubicBezTo>
                    <a:pt x="11909" y="1359"/>
                    <a:pt x="10568" y="254"/>
                    <a:pt x="9534" y="958"/>
                  </a:cubicBezTo>
                  <a:cubicBezTo>
                    <a:pt x="8501" y="1662"/>
                    <a:pt x="8194" y="1461"/>
                    <a:pt x="8296" y="554"/>
                  </a:cubicBezTo>
                  <a:cubicBezTo>
                    <a:pt x="8400" y="-351"/>
                    <a:pt x="6747" y="-49"/>
                    <a:pt x="6541" y="756"/>
                  </a:cubicBezTo>
                  <a:cubicBezTo>
                    <a:pt x="6336" y="1561"/>
                    <a:pt x="4993" y="2264"/>
                    <a:pt x="4579" y="1662"/>
                  </a:cubicBezTo>
                  <a:cubicBezTo>
                    <a:pt x="4165" y="1059"/>
                    <a:pt x="3239" y="254"/>
                    <a:pt x="2825" y="1160"/>
                  </a:cubicBezTo>
                  <a:cubicBezTo>
                    <a:pt x="2538" y="1787"/>
                    <a:pt x="2051" y="1733"/>
                    <a:pt x="1643" y="1437"/>
                  </a:cubicBezTo>
                  <a:cubicBezTo>
                    <a:pt x="1383" y="2557"/>
                    <a:pt x="1064" y="3839"/>
                    <a:pt x="1637" y="4150"/>
                  </a:cubicBezTo>
                  <a:cubicBezTo>
                    <a:pt x="2334" y="4527"/>
                    <a:pt x="2411" y="5282"/>
                    <a:pt x="2257" y="5735"/>
                  </a:cubicBezTo>
                  <a:cubicBezTo>
                    <a:pt x="2102" y="6188"/>
                    <a:pt x="3418" y="7320"/>
                    <a:pt x="2876" y="7849"/>
                  </a:cubicBezTo>
                  <a:cubicBezTo>
                    <a:pt x="2334" y="8375"/>
                    <a:pt x="1637" y="7320"/>
                    <a:pt x="1250" y="8074"/>
                  </a:cubicBezTo>
                  <a:cubicBezTo>
                    <a:pt x="864" y="8828"/>
                    <a:pt x="2024" y="9507"/>
                    <a:pt x="1560" y="10112"/>
                  </a:cubicBezTo>
                  <a:cubicBezTo>
                    <a:pt x="1096" y="10714"/>
                    <a:pt x="399" y="10790"/>
                    <a:pt x="554" y="11998"/>
                  </a:cubicBezTo>
                  <a:cubicBezTo>
                    <a:pt x="708" y="13204"/>
                    <a:pt x="631" y="14033"/>
                    <a:pt x="167" y="14412"/>
                  </a:cubicBezTo>
                  <a:cubicBezTo>
                    <a:pt x="-298" y="14789"/>
                    <a:pt x="244" y="14789"/>
                    <a:pt x="1328" y="15468"/>
                  </a:cubicBezTo>
                  <a:cubicBezTo>
                    <a:pt x="2411" y="16145"/>
                    <a:pt x="4192" y="16901"/>
                    <a:pt x="4038" y="18033"/>
                  </a:cubicBezTo>
                  <a:cubicBezTo>
                    <a:pt x="3897" y="19064"/>
                    <a:pt x="3435" y="19300"/>
                    <a:pt x="3004" y="21205"/>
                  </a:cubicBezTo>
                  <a:cubicBezTo>
                    <a:pt x="5104" y="21249"/>
                    <a:pt x="8871" y="19756"/>
                    <a:pt x="13303" y="19014"/>
                  </a:cubicBezTo>
                  <a:cubicBezTo>
                    <a:pt x="16073" y="18552"/>
                    <a:pt x="18415" y="18932"/>
                    <a:pt x="20079" y="19401"/>
                  </a:cubicBezTo>
                  <a:cubicBezTo>
                    <a:pt x="20256" y="18758"/>
                    <a:pt x="20374" y="18036"/>
                    <a:pt x="20140" y="1773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49" name="Shape 2778"/>
            <p:cNvSpPr/>
            <p:nvPr/>
          </p:nvSpPr>
          <p:spPr bwMode="auto">
            <a:xfrm>
              <a:off x="5855016" y="4007468"/>
              <a:ext cx="128895" cy="1620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5" h="21460" extrusionOk="0">
                  <a:moveTo>
                    <a:pt x="18297" y="8795"/>
                  </a:moveTo>
                  <a:cubicBezTo>
                    <a:pt x="17623" y="7685"/>
                    <a:pt x="18072" y="5248"/>
                    <a:pt x="18186" y="4139"/>
                  </a:cubicBezTo>
                  <a:cubicBezTo>
                    <a:pt x="18297" y="3032"/>
                    <a:pt x="17737" y="2440"/>
                    <a:pt x="16950" y="2144"/>
                  </a:cubicBezTo>
                  <a:cubicBezTo>
                    <a:pt x="16530" y="1989"/>
                    <a:pt x="16175" y="941"/>
                    <a:pt x="15933" y="0"/>
                  </a:cubicBezTo>
                  <a:cubicBezTo>
                    <a:pt x="15041" y="266"/>
                    <a:pt x="14969" y="1228"/>
                    <a:pt x="14595" y="816"/>
                  </a:cubicBezTo>
                  <a:cubicBezTo>
                    <a:pt x="14145" y="324"/>
                    <a:pt x="2474" y="27"/>
                    <a:pt x="1880" y="618"/>
                  </a:cubicBezTo>
                  <a:cubicBezTo>
                    <a:pt x="1280" y="1209"/>
                    <a:pt x="2925" y="3379"/>
                    <a:pt x="2776" y="3970"/>
                  </a:cubicBezTo>
                  <a:cubicBezTo>
                    <a:pt x="2686" y="4322"/>
                    <a:pt x="2434" y="4562"/>
                    <a:pt x="2057" y="4580"/>
                  </a:cubicBezTo>
                  <a:cubicBezTo>
                    <a:pt x="3299" y="6400"/>
                    <a:pt x="3823" y="9191"/>
                    <a:pt x="3823" y="9754"/>
                  </a:cubicBezTo>
                  <a:cubicBezTo>
                    <a:pt x="3823" y="10494"/>
                    <a:pt x="1802" y="11084"/>
                    <a:pt x="1914" y="11971"/>
                  </a:cubicBezTo>
                  <a:cubicBezTo>
                    <a:pt x="2026" y="12856"/>
                    <a:pt x="118" y="14629"/>
                    <a:pt x="6" y="15221"/>
                  </a:cubicBezTo>
                  <a:cubicBezTo>
                    <a:pt x="-105" y="15812"/>
                    <a:pt x="1465" y="18324"/>
                    <a:pt x="2139" y="18916"/>
                  </a:cubicBezTo>
                  <a:cubicBezTo>
                    <a:pt x="2478" y="19213"/>
                    <a:pt x="2307" y="19920"/>
                    <a:pt x="2051" y="20551"/>
                  </a:cubicBezTo>
                  <a:cubicBezTo>
                    <a:pt x="4089" y="20938"/>
                    <a:pt x="5431" y="21385"/>
                    <a:pt x="5842" y="21452"/>
                  </a:cubicBezTo>
                  <a:cubicBezTo>
                    <a:pt x="6740" y="21600"/>
                    <a:pt x="13097" y="19679"/>
                    <a:pt x="15643" y="18841"/>
                  </a:cubicBezTo>
                  <a:cubicBezTo>
                    <a:pt x="17675" y="18172"/>
                    <a:pt x="19938" y="17751"/>
                    <a:pt x="21495" y="17209"/>
                  </a:cubicBezTo>
                  <a:cubicBezTo>
                    <a:pt x="20558" y="16011"/>
                    <a:pt x="19644" y="14434"/>
                    <a:pt x="19644" y="13374"/>
                  </a:cubicBezTo>
                  <a:cubicBezTo>
                    <a:pt x="19644" y="11674"/>
                    <a:pt x="18970" y="9901"/>
                    <a:pt x="18297" y="87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0" name="Shape 2779"/>
            <p:cNvSpPr/>
            <p:nvPr/>
          </p:nvSpPr>
          <p:spPr bwMode="auto">
            <a:xfrm>
              <a:off x="5486171" y="3959684"/>
              <a:ext cx="226455" cy="1407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5" h="21093" extrusionOk="0">
                  <a:moveTo>
                    <a:pt x="7194" y="11449"/>
                  </a:moveTo>
                  <a:cubicBezTo>
                    <a:pt x="7257" y="10530"/>
                    <a:pt x="7826" y="10863"/>
                    <a:pt x="8521" y="11031"/>
                  </a:cubicBezTo>
                  <a:cubicBezTo>
                    <a:pt x="9216" y="11200"/>
                    <a:pt x="10037" y="10448"/>
                    <a:pt x="10669" y="10448"/>
                  </a:cubicBezTo>
                  <a:cubicBezTo>
                    <a:pt x="11300" y="10448"/>
                    <a:pt x="12944" y="13371"/>
                    <a:pt x="12944" y="14208"/>
                  </a:cubicBezTo>
                  <a:cubicBezTo>
                    <a:pt x="12944" y="15042"/>
                    <a:pt x="13007" y="15796"/>
                    <a:pt x="13323" y="16464"/>
                  </a:cubicBezTo>
                  <a:cubicBezTo>
                    <a:pt x="13364" y="16551"/>
                    <a:pt x="13392" y="16640"/>
                    <a:pt x="13411" y="16729"/>
                  </a:cubicBezTo>
                  <a:cubicBezTo>
                    <a:pt x="14430" y="16420"/>
                    <a:pt x="15274" y="16255"/>
                    <a:pt x="15471" y="16255"/>
                  </a:cubicBezTo>
                  <a:cubicBezTo>
                    <a:pt x="15781" y="16255"/>
                    <a:pt x="16403" y="18226"/>
                    <a:pt x="16278" y="19459"/>
                  </a:cubicBezTo>
                  <a:cubicBezTo>
                    <a:pt x="16154" y="20694"/>
                    <a:pt x="17210" y="21600"/>
                    <a:pt x="17647" y="20778"/>
                  </a:cubicBezTo>
                  <a:cubicBezTo>
                    <a:pt x="18081" y="19954"/>
                    <a:pt x="18640" y="18885"/>
                    <a:pt x="18765" y="19624"/>
                  </a:cubicBezTo>
                  <a:cubicBezTo>
                    <a:pt x="18802" y="19844"/>
                    <a:pt x="19035" y="20033"/>
                    <a:pt x="19331" y="20191"/>
                  </a:cubicBezTo>
                  <a:cubicBezTo>
                    <a:pt x="19487" y="19703"/>
                    <a:pt x="19826" y="19510"/>
                    <a:pt x="20084" y="19057"/>
                  </a:cubicBezTo>
                  <a:cubicBezTo>
                    <a:pt x="20462" y="18387"/>
                    <a:pt x="19515" y="17635"/>
                    <a:pt x="19831" y="16798"/>
                  </a:cubicBezTo>
                  <a:cubicBezTo>
                    <a:pt x="20147" y="15964"/>
                    <a:pt x="20715" y="17133"/>
                    <a:pt x="21158" y="16550"/>
                  </a:cubicBezTo>
                  <a:cubicBezTo>
                    <a:pt x="21600" y="15964"/>
                    <a:pt x="20526" y="14709"/>
                    <a:pt x="20652" y="14208"/>
                  </a:cubicBezTo>
                  <a:cubicBezTo>
                    <a:pt x="20778" y="13706"/>
                    <a:pt x="20715" y="12869"/>
                    <a:pt x="20147" y="12451"/>
                  </a:cubicBezTo>
                  <a:cubicBezTo>
                    <a:pt x="19678" y="12107"/>
                    <a:pt x="19939" y="10687"/>
                    <a:pt x="20151" y="9447"/>
                  </a:cubicBezTo>
                  <a:cubicBezTo>
                    <a:pt x="20006" y="9305"/>
                    <a:pt x="19870" y="9117"/>
                    <a:pt x="19768" y="8915"/>
                  </a:cubicBezTo>
                  <a:cubicBezTo>
                    <a:pt x="19430" y="8248"/>
                    <a:pt x="19684" y="6797"/>
                    <a:pt x="19094" y="6797"/>
                  </a:cubicBezTo>
                  <a:cubicBezTo>
                    <a:pt x="18504" y="6797"/>
                    <a:pt x="18589" y="5682"/>
                    <a:pt x="19094" y="5459"/>
                  </a:cubicBezTo>
                  <a:cubicBezTo>
                    <a:pt x="19600" y="5239"/>
                    <a:pt x="18083" y="4458"/>
                    <a:pt x="18083" y="3677"/>
                  </a:cubicBezTo>
                  <a:cubicBezTo>
                    <a:pt x="18083" y="2900"/>
                    <a:pt x="17325" y="1001"/>
                    <a:pt x="16987" y="891"/>
                  </a:cubicBezTo>
                  <a:cubicBezTo>
                    <a:pt x="16650" y="779"/>
                    <a:pt x="15471" y="2785"/>
                    <a:pt x="14965" y="2785"/>
                  </a:cubicBezTo>
                  <a:cubicBezTo>
                    <a:pt x="14459" y="2785"/>
                    <a:pt x="13366" y="1447"/>
                    <a:pt x="13028" y="2563"/>
                  </a:cubicBezTo>
                  <a:cubicBezTo>
                    <a:pt x="12691" y="3677"/>
                    <a:pt x="11933" y="2004"/>
                    <a:pt x="11427" y="2900"/>
                  </a:cubicBezTo>
                  <a:cubicBezTo>
                    <a:pt x="10922" y="3788"/>
                    <a:pt x="10586" y="1895"/>
                    <a:pt x="10586" y="1895"/>
                  </a:cubicBezTo>
                  <a:cubicBezTo>
                    <a:pt x="10586" y="1895"/>
                    <a:pt x="10594" y="1630"/>
                    <a:pt x="10604" y="1272"/>
                  </a:cubicBezTo>
                  <a:cubicBezTo>
                    <a:pt x="10499" y="1321"/>
                    <a:pt x="10396" y="1370"/>
                    <a:pt x="10289" y="1421"/>
                  </a:cubicBezTo>
                  <a:cubicBezTo>
                    <a:pt x="8837" y="2089"/>
                    <a:pt x="6246" y="1671"/>
                    <a:pt x="6120" y="1085"/>
                  </a:cubicBezTo>
                  <a:cubicBezTo>
                    <a:pt x="5993" y="499"/>
                    <a:pt x="4098" y="0"/>
                    <a:pt x="4098" y="0"/>
                  </a:cubicBezTo>
                  <a:cubicBezTo>
                    <a:pt x="4098" y="0"/>
                    <a:pt x="4160" y="1421"/>
                    <a:pt x="3465" y="1753"/>
                  </a:cubicBezTo>
                  <a:cubicBezTo>
                    <a:pt x="2771" y="2089"/>
                    <a:pt x="3656" y="3175"/>
                    <a:pt x="3656" y="3510"/>
                  </a:cubicBezTo>
                  <a:cubicBezTo>
                    <a:pt x="3656" y="3842"/>
                    <a:pt x="3086" y="4346"/>
                    <a:pt x="2644" y="4093"/>
                  </a:cubicBezTo>
                  <a:cubicBezTo>
                    <a:pt x="2202" y="3842"/>
                    <a:pt x="939" y="5348"/>
                    <a:pt x="307" y="5933"/>
                  </a:cubicBezTo>
                  <a:cubicBezTo>
                    <a:pt x="235" y="6000"/>
                    <a:pt x="127" y="6147"/>
                    <a:pt x="0" y="6335"/>
                  </a:cubicBezTo>
                  <a:cubicBezTo>
                    <a:pt x="976" y="7372"/>
                    <a:pt x="889" y="8529"/>
                    <a:pt x="2035" y="9638"/>
                  </a:cubicBezTo>
                  <a:cubicBezTo>
                    <a:pt x="3091" y="10666"/>
                    <a:pt x="4436" y="12053"/>
                    <a:pt x="5242" y="14268"/>
                  </a:cubicBezTo>
                  <a:cubicBezTo>
                    <a:pt x="6058" y="13355"/>
                    <a:pt x="7150" y="12077"/>
                    <a:pt x="7194" y="1144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1" name="Shape 2780"/>
            <p:cNvSpPr/>
            <p:nvPr/>
          </p:nvSpPr>
          <p:spPr bwMode="auto">
            <a:xfrm>
              <a:off x="5601435" y="4074364"/>
              <a:ext cx="126753" cy="100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8" h="21600" extrusionOk="0">
                  <a:moveTo>
                    <a:pt x="17400" y="12504"/>
                  </a:moveTo>
                  <a:cubicBezTo>
                    <a:pt x="15810" y="11427"/>
                    <a:pt x="15015" y="11427"/>
                    <a:pt x="15697" y="10829"/>
                  </a:cubicBezTo>
                  <a:cubicBezTo>
                    <a:pt x="16377" y="10229"/>
                    <a:pt x="16491" y="8914"/>
                    <a:pt x="16265" y="7001"/>
                  </a:cubicBezTo>
                  <a:cubicBezTo>
                    <a:pt x="16194" y="6388"/>
                    <a:pt x="16257" y="5968"/>
                    <a:pt x="16388" y="5634"/>
                  </a:cubicBezTo>
                  <a:cubicBezTo>
                    <a:pt x="15856" y="5408"/>
                    <a:pt x="15438" y="5137"/>
                    <a:pt x="15370" y="4823"/>
                  </a:cubicBezTo>
                  <a:cubicBezTo>
                    <a:pt x="15146" y="3764"/>
                    <a:pt x="14142" y="5295"/>
                    <a:pt x="13363" y="6474"/>
                  </a:cubicBezTo>
                  <a:cubicBezTo>
                    <a:pt x="12576" y="7651"/>
                    <a:pt x="10679" y="6354"/>
                    <a:pt x="10902" y="4587"/>
                  </a:cubicBezTo>
                  <a:cubicBezTo>
                    <a:pt x="11127" y="2822"/>
                    <a:pt x="10008" y="0"/>
                    <a:pt x="9452" y="0"/>
                  </a:cubicBezTo>
                  <a:cubicBezTo>
                    <a:pt x="9098" y="0"/>
                    <a:pt x="7582" y="236"/>
                    <a:pt x="5750" y="678"/>
                  </a:cubicBezTo>
                  <a:cubicBezTo>
                    <a:pt x="5993" y="1535"/>
                    <a:pt x="5450" y="2470"/>
                    <a:pt x="5251" y="3410"/>
                  </a:cubicBezTo>
                  <a:cubicBezTo>
                    <a:pt x="5025" y="4489"/>
                    <a:pt x="2298" y="6044"/>
                    <a:pt x="1164" y="7001"/>
                  </a:cubicBezTo>
                  <a:cubicBezTo>
                    <a:pt x="848" y="7269"/>
                    <a:pt x="433" y="7955"/>
                    <a:pt x="0" y="8816"/>
                  </a:cubicBezTo>
                  <a:cubicBezTo>
                    <a:pt x="2135" y="10237"/>
                    <a:pt x="4627" y="11888"/>
                    <a:pt x="6652" y="13501"/>
                  </a:cubicBezTo>
                  <a:cubicBezTo>
                    <a:pt x="10360" y="16453"/>
                    <a:pt x="15963" y="20361"/>
                    <a:pt x="18612" y="21396"/>
                  </a:cubicBezTo>
                  <a:cubicBezTo>
                    <a:pt x="18964" y="21536"/>
                    <a:pt x="19385" y="21594"/>
                    <a:pt x="19858" y="21600"/>
                  </a:cubicBezTo>
                  <a:cubicBezTo>
                    <a:pt x="20490" y="18580"/>
                    <a:pt x="21167" y="18206"/>
                    <a:pt x="21374" y="16571"/>
                  </a:cubicBezTo>
                  <a:cubicBezTo>
                    <a:pt x="21600" y="14776"/>
                    <a:pt x="18988" y="13577"/>
                    <a:pt x="17400" y="1250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2" name="Shape 2781"/>
            <p:cNvSpPr/>
            <p:nvPr/>
          </p:nvSpPr>
          <p:spPr bwMode="auto">
            <a:xfrm>
              <a:off x="5543804" y="4036137"/>
              <a:ext cx="87353" cy="798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2" h="21600" extrusionOk="0">
                  <a:moveTo>
                    <a:pt x="20299" y="14783"/>
                  </a:moveTo>
                  <a:cubicBezTo>
                    <a:pt x="20622" y="13425"/>
                    <a:pt x="21600" y="12067"/>
                    <a:pt x="20787" y="10861"/>
                  </a:cubicBezTo>
                  <a:cubicBezTo>
                    <a:pt x="19975" y="9654"/>
                    <a:pt x="19812" y="8294"/>
                    <a:pt x="19812" y="6787"/>
                  </a:cubicBezTo>
                  <a:cubicBezTo>
                    <a:pt x="19812" y="5278"/>
                    <a:pt x="15585" y="0"/>
                    <a:pt x="13960" y="0"/>
                  </a:cubicBezTo>
                  <a:cubicBezTo>
                    <a:pt x="12334" y="0"/>
                    <a:pt x="10221" y="1358"/>
                    <a:pt x="8435" y="1052"/>
                  </a:cubicBezTo>
                  <a:cubicBezTo>
                    <a:pt x="6646" y="750"/>
                    <a:pt x="5183" y="149"/>
                    <a:pt x="5021" y="1807"/>
                  </a:cubicBezTo>
                  <a:cubicBezTo>
                    <a:pt x="4908" y="2940"/>
                    <a:pt x="2099" y="5247"/>
                    <a:pt x="0" y="6895"/>
                  </a:cubicBezTo>
                  <a:cubicBezTo>
                    <a:pt x="407" y="7678"/>
                    <a:pt x="783" y="8498"/>
                    <a:pt x="1069" y="9404"/>
                  </a:cubicBezTo>
                  <a:cubicBezTo>
                    <a:pt x="2799" y="14932"/>
                    <a:pt x="4424" y="16042"/>
                    <a:pt x="6920" y="17950"/>
                  </a:cubicBezTo>
                  <a:cubicBezTo>
                    <a:pt x="8046" y="18819"/>
                    <a:pt x="10247" y="20111"/>
                    <a:pt x="12782" y="21600"/>
                  </a:cubicBezTo>
                  <a:cubicBezTo>
                    <a:pt x="13402" y="20515"/>
                    <a:pt x="13996" y="19649"/>
                    <a:pt x="14448" y="19311"/>
                  </a:cubicBezTo>
                  <a:cubicBezTo>
                    <a:pt x="16072" y="18104"/>
                    <a:pt x="19975" y="16143"/>
                    <a:pt x="20299" y="1478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3" name="Shape 2782"/>
            <p:cNvSpPr/>
            <p:nvPr/>
          </p:nvSpPr>
          <p:spPr bwMode="auto">
            <a:xfrm>
              <a:off x="5428540" y="3567860"/>
              <a:ext cx="254331" cy="171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0" h="21600" extrusionOk="0">
                  <a:moveTo>
                    <a:pt x="10115" y="16636"/>
                  </a:moveTo>
                  <a:cubicBezTo>
                    <a:pt x="10115" y="15912"/>
                    <a:pt x="12793" y="14983"/>
                    <a:pt x="12793" y="14259"/>
                  </a:cubicBezTo>
                  <a:cubicBezTo>
                    <a:pt x="12793" y="13537"/>
                    <a:pt x="12793" y="5781"/>
                    <a:pt x="12793" y="5781"/>
                  </a:cubicBezTo>
                  <a:cubicBezTo>
                    <a:pt x="12793" y="5781"/>
                    <a:pt x="21155" y="5988"/>
                    <a:pt x="21405" y="5781"/>
                  </a:cubicBezTo>
                  <a:cubicBezTo>
                    <a:pt x="21534" y="5674"/>
                    <a:pt x="21508" y="3425"/>
                    <a:pt x="21463" y="1214"/>
                  </a:cubicBezTo>
                  <a:cubicBezTo>
                    <a:pt x="21145" y="548"/>
                    <a:pt x="21600" y="0"/>
                    <a:pt x="19622" y="0"/>
                  </a:cubicBezTo>
                  <a:cubicBezTo>
                    <a:pt x="18003" y="0"/>
                    <a:pt x="13274" y="0"/>
                    <a:pt x="10085" y="0"/>
                  </a:cubicBezTo>
                  <a:cubicBezTo>
                    <a:pt x="9355" y="847"/>
                    <a:pt x="8960" y="1990"/>
                    <a:pt x="8681" y="2908"/>
                  </a:cubicBezTo>
                  <a:cubicBezTo>
                    <a:pt x="8226" y="4407"/>
                    <a:pt x="5382" y="6611"/>
                    <a:pt x="5268" y="8722"/>
                  </a:cubicBezTo>
                  <a:cubicBezTo>
                    <a:pt x="5155" y="10833"/>
                    <a:pt x="2499" y="14114"/>
                    <a:pt x="755" y="18616"/>
                  </a:cubicBezTo>
                  <a:cubicBezTo>
                    <a:pt x="275" y="19857"/>
                    <a:pt x="56" y="20822"/>
                    <a:pt x="0" y="21600"/>
                  </a:cubicBezTo>
                  <a:lnTo>
                    <a:pt x="10115" y="21600"/>
                  </a:lnTo>
                  <a:cubicBezTo>
                    <a:pt x="10115" y="21600"/>
                    <a:pt x="10115" y="17361"/>
                    <a:pt x="10115" y="1663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4" name="Shape 2783"/>
            <p:cNvSpPr/>
            <p:nvPr/>
          </p:nvSpPr>
          <p:spPr bwMode="auto">
            <a:xfrm>
              <a:off x="5428540" y="3577417"/>
              <a:ext cx="367302" cy="3347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9" h="21600" extrusionOk="0">
                  <a:moveTo>
                    <a:pt x="1611" y="18666"/>
                  </a:moveTo>
                  <a:cubicBezTo>
                    <a:pt x="2235" y="18780"/>
                    <a:pt x="3235" y="18666"/>
                    <a:pt x="3235" y="18666"/>
                  </a:cubicBezTo>
                  <a:cubicBezTo>
                    <a:pt x="3235" y="18666"/>
                    <a:pt x="4109" y="18323"/>
                    <a:pt x="4609" y="18551"/>
                  </a:cubicBezTo>
                  <a:cubicBezTo>
                    <a:pt x="5108" y="18780"/>
                    <a:pt x="5607" y="19350"/>
                    <a:pt x="5607" y="19350"/>
                  </a:cubicBezTo>
                  <a:lnTo>
                    <a:pt x="6232" y="19350"/>
                  </a:lnTo>
                  <a:cubicBezTo>
                    <a:pt x="6232" y="19350"/>
                    <a:pt x="6732" y="20606"/>
                    <a:pt x="7481" y="20834"/>
                  </a:cubicBezTo>
                  <a:cubicBezTo>
                    <a:pt x="7912" y="20965"/>
                    <a:pt x="8175" y="21321"/>
                    <a:pt x="8323" y="21600"/>
                  </a:cubicBezTo>
                  <a:cubicBezTo>
                    <a:pt x="8857" y="21589"/>
                    <a:pt x="9271" y="21427"/>
                    <a:pt x="9271" y="21077"/>
                  </a:cubicBezTo>
                  <a:cubicBezTo>
                    <a:pt x="9271" y="20640"/>
                    <a:pt x="9511" y="20057"/>
                    <a:pt x="10307" y="20713"/>
                  </a:cubicBezTo>
                  <a:cubicBezTo>
                    <a:pt x="11104" y="21368"/>
                    <a:pt x="11104" y="20785"/>
                    <a:pt x="11263" y="20567"/>
                  </a:cubicBezTo>
                  <a:cubicBezTo>
                    <a:pt x="11423" y="20349"/>
                    <a:pt x="11981" y="20640"/>
                    <a:pt x="12459" y="20640"/>
                  </a:cubicBezTo>
                  <a:cubicBezTo>
                    <a:pt x="12936" y="20640"/>
                    <a:pt x="13574" y="20349"/>
                    <a:pt x="13574" y="20349"/>
                  </a:cubicBezTo>
                  <a:cubicBezTo>
                    <a:pt x="13574" y="20349"/>
                    <a:pt x="20189" y="20422"/>
                    <a:pt x="20508" y="20276"/>
                  </a:cubicBezTo>
                  <a:cubicBezTo>
                    <a:pt x="20825" y="20131"/>
                    <a:pt x="20747" y="18893"/>
                    <a:pt x="20747" y="18893"/>
                  </a:cubicBezTo>
                  <a:lnTo>
                    <a:pt x="20189" y="18384"/>
                  </a:lnTo>
                  <a:lnTo>
                    <a:pt x="18515" y="4041"/>
                  </a:lnTo>
                  <a:lnTo>
                    <a:pt x="21509" y="4041"/>
                  </a:lnTo>
                  <a:cubicBezTo>
                    <a:pt x="18314" y="2111"/>
                    <a:pt x="15575" y="473"/>
                    <a:pt x="15227" y="292"/>
                  </a:cubicBezTo>
                  <a:cubicBezTo>
                    <a:pt x="15037" y="192"/>
                    <a:pt x="14939" y="95"/>
                    <a:pt x="14878" y="0"/>
                  </a:cubicBezTo>
                  <a:cubicBezTo>
                    <a:pt x="14909" y="1132"/>
                    <a:pt x="14927" y="2283"/>
                    <a:pt x="14838" y="2338"/>
                  </a:cubicBezTo>
                  <a:cubicBezTo>
                    <a:pt x="14664" y="2443"/>
                    <a:pt x="8872" y="2338"/>
                    <a:pt x="8872" y="2338"/>
                  </a:cubicBezTo>
                  <a:cubicBezTo>
                    <a:pt x="8872" y="2338"/>
                    <a:pt x="8872" y="6307"/>
                    <a:pt x="8872" y="6676"/>
                  </a:cubicBezTo>
                  <a:cubicBezTo>
                    <a:pt x="8872" y="7047"/>
                    <a:pt x="7017" y="7523"/>
                    <a:pt x="7017" y="7893"/>
                  </a:cubicBezTo>
                  <a:cubicBezTo>
                    <a:pt x="7017" y="8264"/>
                    <a:pt x="7017" y="10434"/>
                    <a:pt x="7017" y="10434"/>
                  </a:cubicBezTo>
                  <a:lnTo>
                    <a:pt x="10" y="10434"/>
                  </a:lnTo>
                  <a:cubicBezTo>
                    <a:pt x="-91" y="11479"/>
                    <a:pt x="607" y="11849"/>
                    <a:pt x="1006" y="12267"/>
                  </a:cubicBezTo>
                  <a:cubicBezTo>
                    <a:pt x="1558" y="12842"/>
                    <a:pt x="586" y="13850"/>
                    <a:pt x="1400" y="14882"/>
                  </a:cubicBezTo>
                  <a:cubicBezTo>
                    <a:pt x="2214" y="15914"/>
                    <a:pt x="1217" y="17498"/>
                    <a:pt x="822" y="18074"/>
                  </a:cubicBezTo>
                  <a:cubicBezTo>
                    <a:pt x="608" y="18388"/>
                    <a:pt x="586" y="18930"/>
                    <a:pt x="520" y="19486"/>
                  </a:cubicBezTo>
                  <a:cubicBezTo>
                    <a:pt x="553" y="19478"/>
                    <a:pt x="591" y="19469"/>
                    <a:pt x="611" y="19464"/>
                  </a:cubicBezTo>
                  <a:cubicBezTo>
                    <a:pt x="1111" y="19350"/>
                    <a:pt x="986" y="18551"/>
                    <a:pt x="1611" y="1866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5" name="Shape 2784"/>
            <p:cNvSpPr/>
            <p:nvPr/>
          </p:nvSpPr>
          <p:spPr bwMode="auto">
            <a:xfrm>
              <a:off x="5566856" y="3634757"/>
              <a:ext cx="506662" cy="3906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3" h="21447" extrusionOk="0">
                  <a:moveTo>
                    <a:pt x="20461" y="8949"/>
                  </a:moveTo>
                  <a:cubicBezTo>
                    <a:pt x="20461" y="8949"/>
                    <a:pt x="20461" y="7881"/>
                    <a:pt x="19825" y="7492"/>
                  </a:cubicBezTo>
                  <a:cubicBezTo>
                    <a:pt x="19189" y="7104"/>
                    <a:pt x="18371" y="7006"/>
                    <a:pt x="18371" y="7006"/>
                  </a:cubicBezTo>
                  <a:cubicBezTo>
                    <a:pt x="18371" y="7006"/>
                    <a:pt x="17918" y="6132"/>
                    <a:pt x="17554" y="5744"/>
                  </a:cubicBezTo>
                  <a:cubicBezTo>
                    <a:pt x="17336" y="5511"/>
                    <a:pt x="13085" y="2472"/>
                    <a:pt x="9588" y="0"/>
                  </a:cubicBezTo>
                  <a:lnTo>
                    <a:pt x="7411" y="0"/>
                  </a:lnTo>
                  <a:lnTo>
                    <a:pt x="8628" y="12206"/>
                  </a:lnTo>
                  <a:lnTo>
                    <a:pt x="9034" y="12638"/>
                  </a:lnTo>
                  <a:cubicBezTo>
                    <a:pt x="9034" y="12638"/>
                    <a:pt x="9091" y="13692"/>
                    <a:pt x="8860" y="13815"/>
                  </a:cubicBezTo>
                  <a:cubicBezTo>
                    <a:pt x="8628" y="13939"/>
                    <a:pt x="3818" y="13877"/>
                    <a:pt x="3818" y="13877"/>
                  </a:cubicBezTo>
                  <a:cubicBezTo>
                    <a:pt x="3818" y="13877"/>
                    <a:pt x="3355" y="14125"/>
                    <a:pt x="3007" y="14125"/>
                  </a:cubicBezTo>
                  <a:cubicBezTo>
                    <a:pt x="2660" y="14125"/>
                    <a:pt x="2254" y="13877"/>
                    <a:pt x="2138" y="14063"/>
                  </a:cubicBezTo>
                  <a:cubicBezTo>
                    <a:pt x="2022" y="14248"/>
                    <a:pt x="2022" y="14744"/>
                    <a:pt x="1443" y="14187"/>
                  </a:cubicBezTo>
                  <a:cubicBezTo>
                    <a:pt x="864" y="13629"/>
                    <a:pt x="689" y="14125"/>
                    <a:pt x="689" y="14497"/>
                  </a:cubicBezTo>
                  <a:cubicBezTo>
                    <a:pt x="689" y="14795"/>
                    <a:pt x="388" y="14932"/>
                    <a:pt x="0" y="14942"/>
                  </a:cubicBezTo>
                  <a:cubicBezTo>
                    <a:pt x="80" y="15119"/>
                    <a:pt x="116" y="15261"/>
                    <a:pt x="116" y="15261"/>
                  </a:cubicBezTo>
                  <a:lnTo>
                    <a:pt x="353" y="15638"/>
                  </a:lnTo>
                  <a:cubicBezTo>
                    <a:pt x="353" y="15638"/>
                    <a:pt x="315" y="16250"/>
                    <a:pt x="544" y="16495"/>
                  </a:cubicBezTo>
                  <a:cubicBezTo>
                    <a:pt x="774" y="16741"/>
                    <a:pt x="1194" y="17190"/>
                    <a:pt x="1232" y="17393"/>
                  </a:cubicBezTo>
                  <a:cubicBezTo>
                    <a:pt x="1270" y="17598"/>
                    <a:pt x="1232" y="18497"/>
                    <a:pt x="1232" y="18497"/>
                  </a:cubicBezTo>
                  <a:cubicBezTo>
                    <a:pt x="1232" y="18497"/>
                    <a:pt x="1384" y="19191"/>
                    <a:pt x="1613" y="18865"/>
                  </a:cubicBezTo>
                  <a:cubicBezTo>
                    <a:pt x="1843" y="18537"/>
                    <a:pt x="2186" y="19150"/>
                    <a:pt x="2339" y="18742"/>
                  </a:cubicBezTo>
                  <a:cubicBezTo>
                    <a:pt x="2493" y="18333"/>
                    <a:pt x="2988" y="18823"/>
                    <a:pt x="3218" y="18823"/>
                  </a:cubicBezTo>
                  <a:cubicBezTo>
                    <a:pt x="3447" y="18823"/>
                    <a:pt x="3982" y="18088"/>
                    <a:pt x="4134" y="18129"/>
                  </a:cubicBezTo>
                  <a:cubicBezTo>
                    <a:pt x="4288" y="18169"/>
                    <a:pt x="4631" y="18865"/>
                    <a:pt x="4631" y="19150"/>
                  </a:cubicBezTo>
                  <a:cubicBezTo>
                    <a:pt x="4631" y="19436"/>
                    <a:pt x="5319" y="19722"/>
                    <a:pt x="5090" y="19803"/>
                  </a:cubicBezTo>
                  <a:cubicBezTo>
                    <a:pt x="4861" y="19885"/>
                    <a:pt x="4822" y="20293"/>
                    <a:pt x="5090" y="20293"/>
                  </a:cubicBezTo>
                  <a:cubicBezTo>
                    <a:pt x="5357" y="20293"/>
                    <a:pt x="5242" y="20825"/>
                    <a:pt x="5395" y="21070"/>
                  </a:cubicBezTo>
                  <a:cubicBezTo>
                    <a:pt x="5548" y="21315"/>
                    <a:pt x="5853" y="21519"/>
                    <a:pt x="6006" y="21152"/>
                  </a:cubicBezTo>
                  <a:cubicBezTo>
                    <a:pt x="6160" y="20784"/>
                    <a:pt x="6503" y="21111"/>
                    <a:pt x="6656" y="21356"/>
                  </a:cubicBezTo>
                  <a:cubicBezTo>
                    <a:pt x="6809" y="21600"/>
                    <a:pt x="7306" y="21315"/>
                    <a:pt x="7382" y="20988"/>
                  </a:cubicBezTo>
                  <a:cubicBezTo>
                    <a:pt x="7458" y="20661"/>
                    <a:pt x="8069" y="20538"/>
                    <a:pt x="8031" y="20906"/>
                  </a:cubicBezTo>
                  <a:cubicBezTo>
                    <a:pt x="7993" y="21274"/>
                    <a:pt x="8107" y="21356"/>
                    <a:pt x="8489" y="21070"/>
                  </a:cubicBezTo>
                  <a:cubicBezTo>
                    <a:pt x="8606" y="20983"/>
                    <a:pt x="8731" y="20969"/>
                    <a:pt x="8855" y="20989"/>
                  </a:cubicBezTo>
                  <a:cubicBezTo>
                    <a:pt x="8990" y="20514"/>
                    <a:pt x="9146" y="20075"/>
                    <a:pt x="9215" y="19926"/>
                  </a:cubicBezTo>
                  <a:cubicBezTo>
                    <a:pt x="9330" y="19681"/>
                    <a:pt x="8948" y="19110"/>
                    <a:pt x="9138" y="19027"/>
                  </a:cubicBezTo>
                  <a:cubicBezTo>
                    <a:pt x="9330" y="18946"/>
                    <a:pt x="9979" y="19110"/>
                    <a:pt x="10170" y="18537"/>
                  </a:cubicBezTo>
                  <a:cubicBezTo>
                    <a:pt x="10361" y="17966"/>
                    <a:pt x="10590" y="17679"/>
                    <a:pt x="10590" y="17679"/>
                  </a:cubicBezTo>
                  <a:cubicBezTo>
                    <a:pt x="10590" y="17679"/>
                    <a:pt x="10666" y="16455"/>
                    <a:pt x="11010" y="16659"/>
                  </a:cubicBezTo>
                  <a:cubicBezTo>
                    <a:pt x="11354" y="16863"/>
                    <a:pt x="11774" y="17190"/>
                    <a:pt x="11813" y="16699"/>
                  </a:cubicBezTo>
                  <a:cubicBezTo>
                    <a:pt x="11851" y="16209"/>
                    <a:pt x="12271" y="16495"/>
                    <a:pt x="12385" y="16046"/>
                  </a:cubicBezTo>
                  <a:cubicBezTo>
                    <a:pt x="12500" y="15596"/>
                    <a:pt x="12729" y="15638"/>
                    <a:pt x="12997" y="15719"/>
                  </a:cubicBezTo>
                  <a:cubicBezTo>
                    <a:pt x="13264" y="15801"/>
                    <a:pt x="13493" y="15679"/>
                    <a:pt x="13493" y="15433"/>
                  </a:cubicBezTo>
                  <a:cubicBezTo>
                    <a:pt x="13493" y="15189"/>
                    <a:pt x="14104" y="15311"/>
                    <a:pt x="14601" y="14944"/>
                  </a:cubicBezTo>
                  <a:cubicBezTo>
                    <a:pt x="15097" y="14576"/>
                    <a:pt x="15365" y="14290"/>
                    <a:pt x="15556" y="14493"/>
                  </a:cubicBezTo>
                  <a:cubicBezTo>
                    <a:pt x="15748" y="14699"/>
                    <a:pt x="17008" y="14657"/>
                    <a:pt x="17199" y="14576"/>
                  </a:cubicBezTo>
                  <a:cubicBezTo>
                    <a:pt x="17389" y="14493"/>
                    <a:pt x="17772" y="14127"/>
                    <a:pt x="18230" y="14208"/>
                  </a:cubicBezTo>
                  <a:cubicBezTo>
                    <a:pt x="18688" y="14290"/>
                    <a:pt x="19796" y="14003"/>
                    <a:pt x="20254" y="14003"/>
                  </a:cubicBezTo>
                  <a:cubicBezTo>
                    <a:pt x="20713" y="14003"/>
                    <a:pt x="20904" y="13555"/>
                    <a:pt x="21057" y="13391"/>
                  </a:cubicBezTo>
                  <a:cubicBezTo>
                    <a:pt x="21210" y="13228"/>
                    <a:pt x="21324" y="12493"/>
                    <a:pt x="21477" y="12371"/>
                  </a:cubicBezTo>
                  <a:cubicBezTo>
                    <a:pt x="21600" y="12272"/>
                    <a:pt x="21575" y="9707"/>
                    <a:pt x="21560" y="8695"/>
                  </a:cubicBezTo>
                  <a:cubicBezTo>
                    <a:pt x="21099" y="8797"/>
                    <a:pt x="20461" y="8949"/>
                    <a:pt x="20461" y="894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6" name="Shape 2785"/>
            <p:cNvSpPr/>
            <p:nvPr/>
          </p:nvSpPr>
          <p:spPr bwMode="auto">
            <a:xfrm>
              <a:off x="5774331" y="3902344"/>
              <a:ext cx="248326" cy="140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3" h="20465" extrusionOk="0">
                  <a:moveTo>
                    <a:pt x="21442" y="11757"/>
                  </a:moveTo>
                  <a:cubicBezTo>
                    <a:pt x="21047" y="11246"/>
                    <a:pt x="20516" y="11088"/>
                    <a:pt x="20378" y="11088"/>
                  </a:cubicBezTo>
                  <a:cubicBezTo>
                    <a:pt x="20145" y="11088"/>
                    <a:pt x="20320" y="9299"/>
                    <a:pt x="20204" y="9055"/>
                  </a:cubicBezTo>
                  <a:cubicBezTo>
                    <a:pt x="20087" y="8810"/>
                    <a:pt x="19331" y="9542"/>
                    <a:pt x="18865" y="9299"/>
                  </a:cubicBezTo>
                  <a:cubicBezTo>
                    <a:pt x="18400" y="9055"/>
                    <a:pt x="18225" y="7997"/>
                    <a:pt x="17818" y="7997"/>
                  </a:cubicBezTo>
                  <a:cubicBezTo>
                    <a:pt x="17411" y="7997"/>
                    <a:pt x="17353" y="7346"/>
                    <a:pt x="17353" y="6612"/>
                  </a:cubicBezTo>
                  <a:cubicBezTo>
                    <a:pt x="17353" y="5879"/>
                    <a:pt x="16597" y="5148"/>
                    <a:pt x="16131" y="4659"/>
                  </a:cubicBezTo>
                  <a:cubicBezTo>
                    <a:pt x="15666" y="4170"/>
                    <a:pt x="15550" y="2786"/>
                    <a:pt x="15258" y="2542"/>
                  </a:cubicBezTo>
                  <a:cubicBezTo>
                    <a:pt x="15091" y="2402"/>
                    <a:pt x="15156" y="1402"/>
                    <a:pt x="15240" y="572"/>
                  </a:cubicBezTo>
                  <a:cubicBezTo>
                    <a:pt x="14516" y="558"/>
                    <a:pt x="13800" y="449"/>
                    <a:pt x="13609" y="179"/>
                  </a:cubicBezTo>
                  <a:cubicBezTo>
                    <a:pt x="13222" y="-360"/>
                    <a:pt x="12678" y="399"/>
                    <a:pt x="11671" y="1376"/>
                  </a:cubicBezTo>
                  <a:cubicBezTo>
                    <a:pt x="10662" y="2353"/>
                    <a:pt x="9421" y="2029"/>
                    <a:pt x="9421" y="2678"/>
                  </a:cubicBezTo>
                  <a:cubicBezTo>
                    <a:pt x="9421" y="3331"/>
                    <a:pt x="8954" y="3656"/>
                    <a:pt x="8412" y="3437"/>
                  </a:cubicBezTo>
                  <a:cubicBezTo>
                    <a:pt x="7869" y="3222"/>
                    <a:pt x="7403" y="3112"/>
                    <a:pt x="7170" y="4307"/>
                  </a:cubicBezTo>
                  <a:cubicBezTo>
                    <a:pt x="6938" y="5500"/>
                    <a:pt x="6085" y="4739"/>
                    <a:pt x="6007" y="6042"/>
                  </a:cubicBezTo>
                  <a:cubicBezTo>
                    <a:pt x="5929" y="7346"/>
                    <a:pt x="5076" y="6478"/>
                    <a:pt x="4378" y="5936"/>
                  </a:cubicBezTo>
                  <a:cubicBezTo>
                    <a:pt x="3679" y="5394"/>
                    <a:pt x="3525" y="8646"/>
                    <a:pt x="3525" y="8646"/>
                  </a:cubicBezTo>
                  <a:cubicBezTo>
                    <a:pt x="3525" y="8646"/>
                    <a:pt x="3060" y="9409"/>
                    <a:pt x="2670" y="10926"/>
                  </a:cubicBezTo>
                  <a:cubicBezTo>
                    <a:pt x="2283" y="12449"/>
                    <a:pt x="965" y="12013"/>
                    <a:pt x="576" y="12230"/>
                  </a:cubicBezTo>
                  <a:cubicBezTo>
                    <a:pt x="189" y="12449"/>
                    <a:pt x="965" y="13967"/>
                    <a:pt x="732" y="14620"/>
                  </a:cubicBezTo>
                  <a:cubicBezTo>
                    <a:pt x="591" y="15015"/>
                    <a:pt x="275" y="16182"/>
                    <a:pt x="0" y="17444"/>
                  </a:cubicBezTo>
                  <a:cubicBezTo>
                    <a:pt x="574" y="17576"/>
                    <a:pt x="1113" y="18257"/>
                    <a:pt x="1276" y="18637"/>
                  </a:cubicBezTo>
                  <a:cubicBezTo>
                    <a:pt x="1508" y="19177"/>
                    <a:pt x="2905" y="21240"/>
                    <a:pt x="3603" y="20155"/>
                  </a:cubicBezTo>
                  <a:cubicBezTo>
                    <a:pt x="4302" y="19068"/>
                    <a:pt x="6240" y="18962"/>
                    <a:pt x="6705" y="19613"/>
                  </a:cubicBezTo>
                  <a:cubicBezTo>
                    <a:pt x="7170" y="20265"/>
                    <a:pt x="7482" y="19937"/>
                    <a:pt x="7559" y="19288"/>
                  </a:cubicBezTo>
                  <a:cubicBezTo>
                    <a:pt x="7636" y="18637"/>
                    <a:pt x="6784" y="16246"/>
                    <a:pt x="7095" y="15595"/>
                  </a:cubicBezTo>
                  <a:cubicBezTo>
                    <a:pt x="7403" y="14944"/>
                    <a:pt x="13455" y="15271"/>
                    <a:pt x="13688" y="15813"/>
                  </a:cubicBezTo>
                  <a:cubicBezTo>
                    <a:pt x="13919" y="16356"/>
                    <a:pt x="13919" y="14729"/>
                    <a:pt x="14696" y="14835"/>
                  </a:cubicBezTo>
                  <a:cubicBezTo>
                    <a:pt x="15472" y="14944"/>
                    <a:pt x="16636" y="15486"/>
                    <a:pt x="17102" y="15271"/>
                  </a:cubicBezTo>
                  <a:cubicBezTo>
                    <a:pt x="17567" y="15053"/>
                    <a:pt x="18109" y="13856"/>
                    <a:pt x="18575" y="13856"/>
                  </a:cubicBezTo>
                  <a:cubicBezTo>
                    <a:pt x="19041" y="13856"/>
                    <a:pt x="20437" y="13751"/>
                    <a:pt x="20748" y="13207"/>
                  </a:cubicBezTo>
                  <a:cubicBezTo>
                    <a:pt x="21059" y="12664"/>
                    <a:pt x="21600" y="12664"/>
                    <a:pt x="21446" y="11799"/>
                  </a:cubicBezTo>
                  <a:cubicBezTo>
                    <a:pt x="21444" y="11784"/>
                    <a:pt x="21444" y="11772"/>
                    <a:pt x="21442" y="1175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7" name="Shape 2786"/>
            <p:cNvSpPr/>
            <p:nvPr/>
          </p:nvSpPr>
          <p:spPr bwMode="auto">
            <a:xfrm>
              <a:off x="5958752" y="3682540"/>
              <a:ext cx="468275" cy="303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8" h="21485" extrusionOk="0">
                  <a:moveTo>
                    <a:pt x="20582" y="3146"/>
                  </a:moveTo>
                  <a:cubicBezTo>
                    <a:pt x="20582" y="2888"/>
                    <a:pt x="20536" y="1726"/>
                    <a:pt x="20500" y="862"/>
                  </a:cubicBezTo>
                  <a:lnTo>
                    <a:pt x="19398" y="1625"/>
                  </a:lnTo>
                  <a:cubicBezTo>
                    <a:pt x="19398" y="1625"/>
                    <a:pt x="19105" y="1001"/>
                    <a:pt x="18519" y="500"/>
                  </a:cubicBezTo>
                  <a:cubicBezTo>
                    <a:pt x="17934" y="0"/>
                    <a:pt x="16469" y="0"/>
                    <a:pt x="16469" y="0"/>
                  </a:cubicBezTo>
                  <a:lnTo>
                    <a:pt x="10511" y="4752"/>
                  </a:lnTo>
                  <a:lnTo>
                    <a:pt x="7972" y="7375"/>
                  </a:lnTo>
                  <a:cubicBezTo>
                    <a:pt x="7972" y="7375"/>
                    <a:pt x="6312" y="8126"/>
                    <a:pt x="5823" y="8251"/>
                  </a:cubicBezTo>
                  <a:cubicBezTo>
                    <a:pt x="5767" y="8266"/>
                    <a:pt x="5703" y="8282"/>
                    <a:pt x="5639" y="8300"/>
                  </a:cubicBezTo>
                  <a:cubicBezTo>
                    <a:pt x="5654" y="9602"/>
                    <a:pt x="5681" y="12904"/>
                    <a:pt x="5549" y="13031"/>
                  </a:cubicBezTo>
                  <a:cubicBezTo>
                    <a:pt x="5385" y="13189"/>
                    <a:pt x="5261" y="14135"/>
                    <a:pt x="5097" y="14345"/>
                  </a:cubicBezTo>
                  <a:cubicBezTo>
                    <a:pt x="4933" y="14556"/>
                    <a:pt x="4727" y="15133"/>
                    <a:pt x="4234" y="15133"/>
                  </a:cubicBezTo>
                  <a:cubicBezTo>
                    <a:pt x="3741" y="15133"/>
                    <a:pt x="2551" y="15502"/>
                    <a:pt x="2058" y="15397"/>
                  </a:cubicBezTo>
                  <a:cubicBezTo>
                    <a:pt x="1565" y="15292"/>
                    <a:pt x="1154" y="15763"/>
                    <a:pt x="949" y="15870"/>
                  </a:cubicBezTo>
                  <a:cubicBezTo>
                    <a:pt x="845" y="15922"/>
                    <a:pt x="442" y="15962"/>
                    <a:pt x="46" y="15953"/>
                  </a:cubicBezTo>
                  <a:cubicBezTo>
                    <a:pt x="2" y="16356"/>
                    <a:pt x="-33" y="16840"/>
                    <a:pt x="55" y="16908"/>
                  </a:cubicBezTo>
                  <a:cubicBezTo>
                    <a:pt x="210" y="17026"/>
                    <a:pt x="271" y="17696"/>
                    <a:pt x="518" y="17933"/>
                  </a:cubicBezTo>
                  <a:cubicBezTo>
                    <a:pt x="764" y="18170"/>
                    <a:pt x="1164" y="18524"/>
                    <a:pt x="1164" y="18879"/>
                  </a:cubicBezTo>
                  <a:cubicBezTo>
                    <a:pt x="1164" y="19235"/>
                    <a:pt x="1195" y="19550"/>
                    <a:pt x="1411" y="19550"/>
                  </a:cubicBezTo>
                  <a:cubicBezTo>
                    <a:pt x="1626" y="19550"/>
                    <a:pt x="1719" y="20062"/>
                    <a:pt x="1965" y="20180"/>
                  </a:cubicBezTo>
                  <a:cubicBezTo>
                    <a:pt x="2212" y="20299"/>
                    <a:pt x="2612" y="19944"/>
                    <a:pt x="2674" y="20062"/>
                  </a:cubicBezTo>
                  <a:cubicBezTo>
                    <a:pt x="2735" y="20180"/>
                    <a:pt x="2643" y="21047"/>
                    <a:pt x="2766" y="21047"/>
                  </a:cubicBezTo>
                  <a:cubicBezTo>
                    <a:pt x="2839" y="21047"/>
                    <a:pt x="3120" y="21124"/>
                    <a:pt x="3330" y="21371"/>
                  </a:cubicBezTo>
                  <a:cubicBezTo>
                    <a:pt x="3255" y="20952"/>
                    <a:pt x="3419" y="20394"/>
                    <a:pt x="3824" y="20549"/>
                  </a:cubicBezTo>
                  <a:cubicBezTo>
                    <a:pt x="4235" y="20706"/>
                    <a:pt x="3906" y="21180"/>
                    <a:pt x="4276" y="21392"/>
                  </a:cubicBezTo>
                  <a:cubicBezTo>
                    <a:pt x="4645" y="21600"/>
                    <a:pt x="4851" y="21443"/>
                    <a:pt x="4851" y="21075"/>
                  </a:cubicBezTo>
                  <a:cubicBezTo>
                    <a:pt x="4851" y="20706"/>
                    <a:pt x="5344" y="19971"/>
                    <a:pt x="5468" y="19813"/>
                  </a:cubicBezTo>
                  <a:cubicBezTo>
                    <a:pt x="5591" y="19655"/>
                    <a:pt x="5549" y="18657"/>
                    <a:pt x="5796" y="18393"/>
                  </a:cubicBezTo>
                  <a:cubicBezTo>
                    <a:pt x="6042" y="18130"/>
                    <a:pt x="6782" y="18341"/>
                    <a:pt x="7069" y="18393"/>
                  </a:cubicBezTo>
                  <a:cubicBezTo>
                    <a:pt x="7356" y="18446"/>
                    <a:pt x="7562" y="17657"/>
                    <a:pt x="7890" y="18025"/>
                  </a:cubicBezTo>
                  <a:cubicBezTo>
                    <a:pt x="8219" y="18393"/>
                    <a:pt x="8753" y="18078"/>
                    <a:pt x="9000" y="18446"/>
                  </a:cubicBezTo>
                  <a:cubicBezTo>
                    <a:pt x="9246" y="18814"/>
                    <a:pt x="9369" y="19707"/>
                    <a:pt x="9780" y="19392"/>
                  </a:cubicBezTo>
                  <a:cubicBezTo>
                    <a:pt x="10190" y="19076"/>
                    <a:pt x="10683" y="18972"/>
                    <a:pt x="10929" y="18972"/>
                  </a:cubicBezTo>
                  <a:cubicBezTo>
                    <a:pt x="11176" y="18972"/>
                    <a:pt x="11752" y="19603"/>
                    <a:pt x="11998" y="19707"/>
                  </a:cubicBezTo>
                  <a:cubicBezTo>
                    <a:pt x="12244" y="19813"/>
                    <a:pt x="13066" y="19918"/>
                    <a:pt x="13353" y="19707"/>
                  </a:cubicBezTo>
                  <a:cubicBezTo>
                    <a:pt x="13640" y="19497"/>
                    <a:pt x="14010" y="18814"/>
                    <a:pt x="14379" y="18866"/>
                  </a:cubicBezTo>
                  <a:cubicBezTo>
                    <a:pt x="14749" y="18919"/>
                    <a:pt x="15899" y="18760"/>
                    <a:pt x="16146" y="18919"/>
                  </a:cubicBezTo>
                  <a:cubicBezTo>
                    <a:pt x="16393" y="19076"/>
                    <a:pt x="16926" y="19444"/>
                    <a:pt x="17296" y="19287"/>
                  </a:cubicBezTo>
                  <a:cubicBezTo>
                    <a:pt x="17666" y="19130"/>
                    <a:pt x="17994" y="18236"/>
                    <a:pt x="18282" y="18130"/>
                  </a:cubicBezTo>
                  <a:cubicBezTo>
                    <a:pt x="18372" y="18097"/>
                    <a:pt x="18431" y="18104"/>
                    <a:pt x="18480" y="18125"/>
                  </a:cubicBezTo>
                  <a:cubicBezTo>
                    <a:pt x="18484" y="17921"/>
                    <a:pt x="18487" y="17725"/>
                    <a:pt x="18487" y="17552"/>
                  </a:cubicBezTo>
                  <a:cubicBezTo>
                    <a:pt x="18487" y="16606"/>
                    <a:pt x="18652" y="16974"/>
                    <a:pt x="18775" y="16028"/>
                  </a:cubicBezTo>
                  <a:cubicBezTo>
                    <a:pt x="18898" y="15081"/>
                    <a:pt x="20829" y="12610"/>
                    <a:pt x="20993" y="12451"/>
                  </a:cubicBezTo>
                  <a:cubicBezTo>
                    <a:pt x="21158" y="12294"/>
                    <a:pt x="21156" y="8562"/>
                    <a:pt x="21156" y="8036"/>
                  </a:cubicBezTo>
                  <a:cubicBezTo>
                    <a:pt x="21156" y="7511"/>
                    <a:pt x="21239" y="6880"/>
                    <a:pt x="21403" y="6143"/>
                  </a:cubicBezTo>
                  <a:cubicBezTo>
                    <a:pt x="21567" y="5406"/>
                    <a:pt x="21116" y="5460"/>
                    <a:pt x="21156" y="4776"/>
                  </a:cubicBezTo>
                  <a:cubicBezTo>
                    <a:pt x="21198" y="4094"/>
                    <a:pt x="20582" y="3568"/>
                    <a:pt x="20582" y="314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8" name="Shape 2787"/>
            <p:cNvSpPr/>
            <p:nvPr/>
          </p:nvSpPr>
          <p:spPr bwMode="auto">
            <a:xfrm>
              <a:off x="6362175" y="3682540"/>
              <a:ext cx="303164" cy="417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8" h="21542" extrusionOk="0">
                  <a:moveTo>
                    <a:pt x="21466" y="5328"/>
                  </a:moveTo>
                  <a:lnTo>
                    <a:pt x="5049" y="0"/>
                  </a:lnTo>
                  <a:lnTo>
                    <a:pt x="3128" y="629"/>
                  </a:lnTo>
                  <a:cubicBezTo>
                    <a:pt x="3183" y="1260"/>
                    <a:pt x="3255" y="2108"/>
                    <a:pt x="3255" y="2296"/>
                  </a:cubicBezTo>
                  <a:cubicBezTo>
                    <a:pt x="3255" y="2604"/>
                    <a:pt x="4208" y="2988"/>
                    <a:pt x="4144" y="3486"/>
                  </a:cubicBezTo>
                  <a:cubicBezTo>
                    <a:pt x="4082" y="3985"/>
                    <a:pt x="4780" y="3946"/>
                    <a:pt x="4525" y="4484"/>
                  </a:cubicBezTo>
                  <a:cubicBezTo>
                    <a:pt x="4272" y="5022"/>
                    <a:pt x="4144" y="5482"/>
                    <a:pt x="4144" y="5865"/>
                  </a:cubicBezTo>
                  <a:cubicBezTo>
                    <a:pt x="4144" y="6249"/>
                    <a:pt x="4146" y="8974"/>
                    <a:pt x="3891" y="9089"/>
                  </a:cubicBezTo>
                  <a:cubicBezTo>
                    <a:pt x="3636" y="9204"/>
                    <a:pt x="648" y="11008"/>
                    <a:pt x="458" y="11699"/>
                  </a:cubicBezTo>
                  <a:cubicBezTo>
                    <a:pt x="266" y="12390"/>
                    <a:pt x="12" y="12121"/>
                    <a:pt x="12" y="12812"/>
                  </a:cubicBezTo>
                  <a:cubicBezTo>
                    <a:pt x="12" y="12938"/>
                    <a:pt x="7" y="13081"/>
                    <a:pt x="0" y="13230"/>
                  </a:cubicBezTo>
                  <a:cubicBezTo>
                    <a:pt x="164" y="13264"/>
                    <a:pt x="239" y="13371"/>
                    <a:pt x="456" y="13502"/>
                  </a:cubicBezTo>
                  <a:cubicBezTo>
                    <a:pt x="775" y="13693"/>
                    <a:pt x="775" y="14040"/>
                    <a:pt x="1409" y="14040"/>
                  </a:cubicBezTo>
                  <a:cubicBezTo>
                    <a:pt x="2046" y="14040"/>
                    <a:pt x="2809" y="14922"/>
                    <a:pt x="2745" y="15268"/>
                  </a:cubicBezTo>
                  <a:cubicBezTo>
                    <a:pt x="2682" y="15614"/>
                    <a:pt x="3064" y="15805"/>
                    <a:pt x="3001" y="16420"/>
                  </a:cubicBezTo>
                  <a:cubicBezTo>
                    <a:pt x="2937" y="17033"/>
                    <a:pt x="3572" y="17916"/>
                    <a:pt x="3891" y="18032"/>
                  </a:cubicBezTo>
                  <a:cubicBezTo>
                    <a:pt x="4208" y="18146"/>
                    <a:pt x="3762" y="18262"/>
                    <a:pt x="3001" y="18222"/>
                  </a:cubicBezTo>
                  <a:cubicBezTo>
                    <a:pt x="2238" y="18184"/>
                    <a:pt x="1157" y="18185"/>
                    <a:pt x="1157" y="18376"/>
                  </a:cubicBezTo>
                  <a:cubicBezTo>
                    <a:pt x="1157" y="18568"/>
                    <a:pt x="838" y="18837"/>
                    <a:pt x="1664" y="19298"/>
                  </a:cubicBezTo>
                  <a:cubicBezTo>
                    <a:pt x="2492" y="19758"/>
                    <a:pt x="3191" y="19911"/>
                    <a:pt x="3445" y="20410"/>
                  </a:cubicBezTo>
                  <a:cubicBezTo>
                    <a:pt x="3700" y="20910"/>
                    <a:pt x="4016" y="21369"/>
                    <a:pt x="4272" y="21485"/>
                  </a:cubicBezTo>
                  <a:cubicBezTo>
                    <a:pt x="4525" y="21600"/>
                    <a:pt x="5035" y="21562"/>
                    <a:pt x="5479" y="21178"/>
                  </a:cubicBezTo>
                  <a:cubicBezTo>
                    <a:pt x="5925" y="20794"/>
                    <a:pt x="6434" y="21522"/>
                    <a:pt x="6879" y="21178"/>
                  </a:cubicBezTo>
                  <a:cubicBezTo>
                    <a:pt x="7324" y="20832"/>
                    <a:pt x="8851" y="20871"/>
                    <a:pt x="9232" y="20755"/>
                  </a:cubicBezTo>
                  <a:cubicBezTo>
                    <a:pt x="9614" y="20640"/>
                    <a:pt x="10759" y="20333"/>
                    <a:pt x="11139" y="20142"/>
                  </a:cubicBezTo>
                  <a:cubicBezTo>
                    <a:pt x="11520" y="19950"/>
                    <a:pt x="10695" y="19643"/>
                    <a:pt x="11267" y="19451"/>
                  </a:cubicBezTo>
                  <a:cubicBezTo>
                    <a:pt x="11838" y="19259"/>
                    <a:pt x="13619" y="19604"/>
                    <a:pt x="14319" y="19067"/>
                  </a:cubicBezTo>
                  <a:cubicBezTo>
                    <a:pt x="15018" y="18530"/>
                    <a:pt x="16099" y="17954"/>
                    <a:pt x="16417" y="17763"/>
                  </a:cubicBezTo>
                  <a:cubicBezTo>
                    <a:pt x="16734" y="17571"/>
                    <a:pt x="16417" y="17417"/>
                    <a:pt x="16863" y="17148"/>
                  </a:cubicBezTo>
                  <a:cubicBezTo>
                    <a:pt x="17306" y="16880"/>
                    <a:pt x="18197" y="16572"/>
                    <a:pt x="18642" y="16726"/>
                  </a:cubicBezTo>
                  <a:cubicBezTo>
                    <a:pt x="18741" y="16761"/>
                    <a:pt x="18873" y="16773"/>
                    <a:pt x="19014" y="16776"/>
                  </a:cubicBezTo>
                  <a:cubicBezTo>
                    <a:pt x="18973" y="16746"/>
                    <a:pt x="18946" y="16727"/>
                    <a:pt x="18946" y="16727"/>
                  </a:cubicBezTo>
                  <a:lnTo>
                    <a:pt x="19212" y="16167"/>
                  </a:lnTo>
                  <a:cubicBezTo>
                    <a:pt x="19212" y="16167"/>
                    <a:pt x="18150" y="15847"/>
                    <a:pt x="18150" y="15366"/>
                  </a:cubicBezTo>
                  <a:cubicBezTo>
                    <a:pt x="18150" y="14886"/>
                    <a:pt x="18415" y="14407"/>
                    <a:pt x="17752" y="14407"/>
                  </a:cubicBezTo>
                  <a:cubicBezTo>
                    <a:pt x="17089" y="14407"/>
                    <a:pt x="16956" y="14005"/>
                    <a:pt x="17486" y="13686"/>
                  </a:cubicBezTo>
                  <a:cubicBezTo>
                    <a:pt x="18018" y="13365"/>
                    <a:pt x="16691" y="12725"/>
                    <a:pt x="17620" y="12725"/>
                  </a:cubicBezTo>
                  <a:cubicBezTo>
                    <a:pt x="18548" y="12725"/>
                    <a:pt x="17886" y="11845"/>
                    <a:pt x="18548" y="11765"/>
                  </a:cubicBezTo>
                  <a:cubicBezTo>
                    <a:pt x="19212" y="11685"/>
                    <a:pt x="19343" y="11365"/>
                    <a:pt x="19343" y="10964"/>
                  </a:cubicBezTo>
                  <a:cubicBezTo>
                    <a:pt x="19343" y="10564"/>
                    <a:pt x="20803" y="10324"/>
                    <a:pt x="21200" y="10244"/>
                  </a:cubicBezTo>
                  <a:cubicBezTo>
                    <a:pt x="21600" y="10164"/>
                    <a:pt x="21466" y="8884"/>
                    <a:pt x="21466" y="8884"/>
                  </a:cubicBezTo>
                  <a:cubicBezTo>
                    <a:pt x="21466" y="8884"/>
                    <a:pt x="21466" y="5328"/>
                    <a:pt x="21466" y="532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59" name="Shape 2788"/>
            <p:cNvSpPr/>
            <p:nvPr/>
          </p:nvSpPr>
          <p:spPr bwMode="auto">
            <a:xfrm>
              <a:off x="6684913" y="3443623"/>
              <a:ext cx="325041" cy="274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6" h="21600" extrusionOk="0">
                  <a:moveTo>
                    <a:pt x="19837" y="4682"/>
                  </a:moveTo>
                  <a:lnTo>
                    <a:pt x="18421" y="1193"/>
                  </a:lnTo>
                  <a:cubicBezTo>
                    <a:pt x="18319" y="1352"/>
                    <a:pt x="18241" y="1464"/>
                    <a:pt x="18199" y="1505"/>
                  </a:cubicBezTo>
                  <a:cubicBezTo>
                    <a:pt x="17965" y="1740"/>
                    <a:pt x="17003" y="1154"/>
                    <a:pt x="16098" y="1388"/>
                  </a:cubicBezTo>
                  <a:cubicBezTo>
                    <a:pt x="15193" y="1623"/>
                    <a:pt x="14493" y="1300"/>
                    <a:pt x="13618" y="861"/>
                  </a:cubicBezTo>
                  <a:cubicBezTo>
                    <a:pt x="12744" y="422"/>
                    <a:pt x="9885" y="977"/>
                    <a:pt x="9505" y="1535"/>
                  </a:cubicBezTo>
                  <a:cubicBezTo>
                    <a:pt x="9126" y="2091"/>
                    <a:pt x="8163" y="2091"/>
                    <a:pt x="7288" y="1740"/>
                  </a:cubicBezTo>
                  <a:cubicBezTo>
                    <a:pt x="6414" y="1388"/>
                    <a:pt x="5277" y="861"/>
                    <a:pt x="3672" y="714"/>
                  </a:cubicBezTo>
                  <a:cubicBezTo>
                    <a:pt x="2173" y="578"/>
                    <a:pt x="966" y="362"/>
                    <a:pt x="694" y="0"/>
                  </a:cubicBezTo>
                  <a:cubicBezTo>
                    <a:pt x="631" y="169"/>
                    <a:pt x="571" y="335"/>
                    <a:pt x="514" y="493"/>
                  </a:cubicBezTo>
                  <a:cubicBezTo>
                    <a:pt x="27" y="1837"/>
                    <a:pt x="879" y="2204"/>
                    <a:pt x="270" y="2936"/>
                  </a:cubicBezTo>
                  <a:cubicBezTo>
                    <a:pt x="-338" y="3670"/>
                    <a:pt x="270" y="4526"/>
                    <a:pt x="270" y="5868"/>
                  </a:cubicBezTo>
                  <a:cubicBezTo>
                    <a:pt x="270" y="6796"/>
                    <a:pt x="270" y="15705"/>
                    <a:pt x="270" y="21132"/>
                  </a:cubicBezTo>
                  <a:lnTo>
                    <a:pt x="12305" y="21132"/>
                  </a:lnTo>
                  <a:cubicBezTo>
                    <a:pt x="12305" y="21132"/>
                    <a:pt x="12656" y="20897"/>
                    <a:pt x="13006" y="20662"/>
                  </a:cubicBezTo>
                  <a:cubicBezTo>
                    <a:pt x="13356" y="20428"/>
                    <a:pt x="13940" y="21013"/>
                    <a:pt x="13940" y="21013"/>
                  </a:cubicBezTo>
                  <a:lnTo>
                    <a:pt x="16506" y="21013"/>
                  </a:lnTo>
                  <a:cubicBezTo>
                    <a:pt x="16506" y="21013"/>
                    <a:pt x="16974" y="21600"/>
                    <a:pt x="17556" y="21600"/>
                  </a:cubicBezTo>
                  <a:cubicBezTo>
                    <a:pt x="18139" y="21600"/>
                    <a:pt x="17790" y="20662"/>
                    <a:pt x="18724" y="20662"/>
                  </a:cubicBezTo>
                  <a:cubicBezTo>
                    <a:pt x="19655" y="20662"/>
                    <a:pt x="19423" y="19255"/>
                    <a:pt x="20007" y="19255"/>
                  </a:cubicBezTo>
                  <a:cubicBezTo>
                    <a:pt x="20590" y="19255"/>
                    <a:pt x="20474" y="19374"/>
                    <a:pt x="21057" y="18553"/>
                  </a:cubicBezTo>
                  <a:cubicBezTo>
                    <a:pt x="21074" y="18528"/>
                    <a:pt x="21102" y="18497"/>
                    <a:pt x="21122" y="18471"/>
                  </a:cubicBezTo>
                  <a:cubicBezTo>
                    <a:pt x="21078" y="18217"/>
                    <a:pt x="21073" y="17950"/>
                    <a:pt x="21115" y="17675"/>
                  </a:cubicBezTo>
                  <a:cubicBezTo>
                    <a:pt x="21262" y="16738"/>
                    <a:pt x="20619" y="16795"/>
                    <a:pt x="20212" y="15478"/>
                  </a:cubicBezTo>
                  <a:cubicBezTo>
                    <a:pt x="19803" y="14159"/>
                    <a:pt x="18168" y="12197"/>
                    <a:pt x="18112" y="11435"/>
                  </a:cubicBezTo>
                  <a:cubicBezTo>
                    <a:pt x="18052" y="10674"/>
                    <a:pt x="17148" y="10235"/>
                    <a:pt x="17178" y="9414"/>
                  </a:cubicBezTo>
                  <a:cubicBezTo>
                    <a:pt x="17206" y="8594"/>
                    <a:pt x="16740" y="8507"/>
                    <a:pt x="15836" y="7217"/>
                  </a:cubicBezTo>
                  <a:cubicBezTo>
                    <a:pt x="14931" y="5929"/>
                    <a:pt x="14668" y="3673"/>
                    <a:pt x="14931" y="3585"/>
                  </a:cubicBezTo>
                  <a:cubicBezTo>
                    <a:pt x="15193" y="3497"/>
                    <a:pt x="15952" y="5490"/>
                    <a:pt x="16243" y="6133"/>
                  </a:cubicBezTo>
                  <a:cubicBezTo>
                    <a:pt x="16535" y="6779"/>
                    <a:pt x="17527" y="8741"/>
                    <a:pt x="18228" y="8741"/>
                  </a:cubicBezTo>
                  <a:cubicBezTo>
                    <a:pt x="18929" y="8741"/>
                    <a:pt x="19191" y="5782"/>
                    <a:pt x="19423" y="5929"/>
                  </a:cubicBezTo>
                  <a:cubicBezTo>
                    <a:pt x="19445" y="5941"/>
                    <a:pt x="19459" y="5974"/>
                    <a:pt x="19472" y="6015"/>
                  </a:cubicBezTo>
                  <a:lnTo>
                    <a:pt x="19548" y="5479"/>
                  </a:lnTo>
                  <a:cubicBezTo>
                    <a:pt x="19548" y="5479"/>
                    <a:pt x="19837" y="4682"/>
                    <a:pt x="19837" y="468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60" name="Shape 2789"/>
            <p:cNvSpPr/>
            <p:nvPr/>
          </p:nvSpPr>
          <p:spPr bwMode="auto">
            <a:xfrm>
              <a:off x="6223858" y="4227271"/>
              <a:ext cx="166750" cy="1575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29" h="21600" extrusionOk="0">
                  <a:moveTo>
                    <a:pt x="10267" y="20616"/>
                  </a:moveTo>
                  <a:cubicBezTo>
                    <a:pt x="12140" y="20616"/>
                    <a:pt x="11440" y="19552"/>
                    <a:pt x="10734" y="17845"/>
                  </a:cubicBezTo>
                  <a:cubicBezTo>
                    <a:pt x="10032" y="16141"/>
                    <a:pt x="11908" y="16353"/>
                    <a:pt x="13079" y="16353"/>
                  </a:cubicBezTo>
                  <a:cubicBezTo>
                    <a:pt x="14252" y="16353"/>
                    <a:pt x="13781" y="14434"/>
                    <a:pt x="14717" y="14434"/>
                  </a:cubicBezTo>
                  <a:cubicBezTo>
                    <a:pt x="15657" y="14434"/>
                    <a:pt x="15889" y="16779"/>
                    <a:pt x="16828" y="16567"/>
                  </a:cubicBezTo>
                  <a:cubicBezTo>
                    <a:pt x="17764" y="16353"/>
                    <a:pt x="18466" y="17206"/>
                    <a:pt x="19638" y="16993"/>
                  </a:cubicBezTo>
                  <a:cubicBezTo>
                    <a:pt x="20810" y="16779"/>
                    <a:pt x="20810" y="14646"/>
                    <a:pt x="20810" y="12943"/>
                  </a:cubicBezTo>
                  <a:cubicBezTo>
                    <a:pt x="20810" y="11235"/>
                    <a:pt x="21043" y="9957"/>
                    <a:pt x="19872" y="9317"/>
                  </a:cubicBezTo>
                  <a:cubicBezTo>
                    <a:pt x="18699" y="8676"/>
                    <a:pt x="17764" y="7185"/>
                    <a:pt x="19172" y="6544"/>
                  </a:cubicBezTo>
                  <a:cubicBezTo>
                    <a:pt x="20578" y="5907"/>
                    <a:pt x="20810" y="4625"/>
                    <a:pt x="19638" y="3774"/>
                  </a:cubicBezTo>
                  <a:cubicBezTo>
                    <a:pt x="18466" y="2920"/>
                    <a:pt x="15889" y="4625"/>
                    <a:pt x="15889" y="3774"/>
                  </a:cubicBezTo>
                  <a:cubicBezTo>
                    <a:pt x="15889" y="3309"/>
                    <a:pt x="16097" y="1643"/>
                    <a:pt x="16288" y="220"/>
                  </a:cubicBezTo>
                  <a:cubicBezTo>
                    <a:pt x="13577" y="139"/>
                    <a:pt x="10655" y="0"/>
                    <a:pt x="10655" y="0"/>
                  </a:cubicBezTo>
                  <a:lnTo>
                    <a:pt x="9955" y="184"/>
                  </a:lnTo>
                  <a:cubicBezTo>
                    <a:pt x="10120" y="2684"/>
                    <a:pt x="9799" y="4627"/>
                    <a:pt x="9799" y="4627"/>
                  </a:cubicBezTo>
                  <a:cubicBezTo>
                    <a:pt x="9799" y="4627"/>
                    <a:pt x="5581" y="4842"/>
                    <a:pt x="4643" y="4842"/>
                  </a:cubicBezTo>
                  <a:cubicBezTo>
                    <a:pt x="4439" y="4842"/>
                    <a:pt x="3798" y="4922"/>
                    <a:pt x="2891" y="5051"/>
                  </a:cubicBezTo>
                  <a:cubicBezTo>
                    <a:pt x="2700" y="5325"/>
                    <a:pt x="2440" y="5600"/>
                    <a:pt x="2246" y="5778"/>
                  </a:cubicBezTo>
                  <a:cubicBezTo>
                    <a:pt x="1742" y="6235"/>
                    <a:pt x="3422" y="6848"/>
                    <a:pt x="3704" y="7510"/>
                  </a:cubicBezTo>
                  <a:cubicBezTo>
                    <a:pt x="3984" y="8173"/>
                    <a:pt x="1573" y="7969"/>
                    <a:pt x="1627" y="8938"/>
                  </a:cubicBezTo>
                  <a:cubicBezTo>
                    <a:pt x="1686" y="9907"/>
                    <a:pt x="788" y="10672"/>
                    <a:pt x="116" y="11130"/>
                  </a:cubicBezTo>
                  <a:cubicBezTo>
                    <a:pt x="-557" y="11589"/>
                    <a:pt x="1909" y="13529"/>
                    <a:pt x="1965" y="14189"/>
                  </a:cubicBezTo>
                  <a:cubicBezTo>
                    <a:pt x="2022" y="14852"/>
                    <a:pt x="2582" y="15464"/>
                    <a:pt x="4712" y="17352"/>
                  </a:cubicBezTo>
                  <a:cubicBezTo>
                    <a:pt x="6744" y="19152"/>
                    <a:pt x="5773" y="19612"/>
                    <a:pt x="8460" y="21600"/>
                  </a:cubicBezTo>
                  <a:cubicBezTo>
                    <a:pt x="8817" y="21096"/>
                    <a:pt x="9381" y="20616"/>
                    <a:pt x="10267" y="2061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61" name="Shape 2790"/>
            <p:cNvSpPr/>
            <p:nvPr/>
          </p:nvSpPr>
          <p:spPr bwMode="auto">
            <a:xfrm>
              <a:off x="6235385" y="4227271"/>
              <a:ext cx="63784" cy="355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42" h="21600" extrusionOk="0">
                  <a:moveTo>
                    <a:pt x="20018" y="19715"/>
                  </a:moveTo>
                  <a:cubicBezTo>
                    <a:pt x="20018" y="19715"/>
                    <a:pt x="20845" y="11095"/>
                    <a:pt x="20421" y="0"/>
                  </a:cubicBezTo>
                  <a:lnTo>
                    <a:pt x="18008" y="1073"/>
                  </a:lnTo>
                  <a:lnTo>
                    <a:pt x="4480" y="1073"/>
                  </a:lnTo>
                  <a:cubicBezTo>
                    <a:pt x="4518" y="1209"/>
                    <a:pt x="4532" y="1391"/>
                    <a:pt x="4587" y="1516"/>
                  </a:cubicBezTo>
                  <a:cubicBezTo>
                    <a:pt x="6033" y="4906"/>
                    <a:pt x="5312" y="9886"/>
                    <a:pt x="2277" y="11470"/>
                  </a:cubicBezTo>
                  <a:cubicBezTo>
                    <a:pt x="-755" y="13060"/>
                    <a:pt x="-614" y="17353"/>
                    <a:pt x="1842" y="17574"/>
                  </a:cubicBezTo>
                  <a:cubicBezTo>
                    <a:pt x="3352" y="17722"/>
                    <a:pt x="3001" y="19658"/>
                    <a:pt x="2208" y="21600"/>
                  </a:cubicBezTo>
                  <a:cubicBezTo>
                    <a:pt x="4547" y="21026"/>
                    <a:pt x="6200" y="20669"/>
                    <a:pt x="6725" y="20669"/>
                  </a:cubicBezTo>
                  <a:cubicBezTo>
                    <a:pt x="9143" y="20669"/>
                    <a:pt x="20018" y="19715"/>
                    <a:pt x="20018" y="1971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62" name="Shape 2791"/>
            <p:cNvSpPr/>
            <p:nvPr/>
          </p:nvSpPr>
          <p:spPr bwMode="auto">
            <a:xfrm>
              <a:off x="6281491" y="4189045"/>
              <a:ext cx="212969" cy="2218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3" h="21600" extrusionOk="0">
                  <a:moveTo>
                    <a:pt x="5804" y="20383"/>
                  </a:moveTo>
                  <a:cubicBezTo>
                    <a:pt x="6370" y="20535"/>
                    <a:pt x="6748" y="21292"/>
                    <a:pt x="7881" y="20535"/>
                  </a:cubicBezTo>
                  <a:cubicBezTo>
                    <a:pt x="9015" y="19777"/>
                    <a:pt x="10338" y="19930"/>
                    <a:pt x="10338" y="20688"/>
                  </a:cubicBezTo>
                  <a:cubicBezTo>
                    <a:pt x="10338" y="21445"/>
                    <a:pt x="10717" y="21292"/>
                    <a:pt x="11660" y="20535"/>
                  </a:cubicBezTo>
                  <a:cubicBezTo>
                    <a:pt x="12604" y="19777"/>
                    <a:pt x="13549" y="20687"/>
                    <a:pt x="13549" y="19171"/>
                  </a:cubicBezTo>
                  <a:cubicBezTo>
                    <a:pt x="13549" y="17658"/>
                    <a:pt x="14683" y="19022"/>
                    <a:pt x="14683" y="17356"/>
                  </a:cubicBezTo>
                  <a:cubicBezTo>
                    <a:pt x="14683" y="15691"/>
                    <a:pt x="14872" y="14024"/>
                    <a:pt x="14872" y="13268"/>
                  </a:cubicBezTo>
                  <a:cubicBezTo>
                    <a:pt x="14872" y="12511"/>
                    <a:pt x="17517" y="11754"/>
                    <a:pt x="17517" y="10543"/>
                  </a:cubicBezTo>
                  <a:cubicBezTo>
                    <a:pt x="17517" y="9333"/>
                    <a:pt x="19785" y="6910"/>
                    <a:pt x="19785" y="5396"/>
                  </a:cubicBezTo>
                  <a:cubicBezTo>
                    <a:pt x="19785" y="3881"/>
                    <a:pt x="20353" y="3579"/>
                    <a:pt x="20920" y="2822"/>
                  </a:cubicBezTo>
                  <a:cubicBezTo>
                    <a:pt x="21312" y="2299"/>
                    <a:pt x="21600" y="1267"/>
                    <a:pt x="21373" y="283"/>
                  </a:cubicBezTo>
                  <a:lnTo>
                    <a:pt x="21373" y="301"/>
                  </a:lnTo>
                  <a:lnTo>
                    <a:pt x="18734" y="0"/>
                  </a:lnTo>
                  <a:lnTo>
                    <a:pt x="17415" y="301"/>
                  </a:lnTo>
                  <a:lnTo>
                    <a:pt x="15720" y="602"/>
                  </a:lnTo>
                  <a:cubicBezTo>
                    <a:pt x="15720" y="602"/>
                    <a:pt x="15908" y="1660"/>
                    <a:pt x="15154" y="2415"/>
                  </a:cubicBezTo>
                  <a:cubicBezTo>
                    <a:pt x="14400" y="3172"/>
                    <a:pt x="14212" y="4833"/>
                    <a:pt x="14212" y="4833"/>
                  </a:cubicBezTo>
                  <a:cubicBezTo>
                    <a:pt x="14212" y="4833"/>
                    <a:pt x="10819" y="3472"/>
                    <a:pt x="9878" y="3623"/>
                  </a:cubicBezTo>
                  <a:cubicBezTo>
                    <a:pt x="9474" y="3688"/>
                    <a:pt x="7940" y="3670"/>
                    <a:pt x="6313" y="3629"/>
                  </a:cubicBezTo>
                  <a:cubicBezTo>
                    <a:pt x="6159" y="4639"/>
                    <a:pt x="5991" y="5822"/>
                    <a:pt x="5991" y="6153"/>
                  </a:cubicBezTo>
                  <a:cubicBezTo>
                    <a:pt x="5991" y="6757"/>
                    <a:pt x="8069" y="5546"/>
                    <a:pt x="9015" y="6153"/>
                  </a:cubicBezTo>
                  <a:cubicBezTo>
                    <a:pt x="9960" y="6757"/>
                    <a:pt x="9772" y="7667"/>
                    <a:pt x="8639" y="8120"/>
                  </a:cubicBezTo>
                  <a:cubicBezTo>
                    <a:pt x="7504" y="8575"/>
                    <a:pt x="8258" y="9633"/>
                    <a:pt x="9203" y="10089"/>
                  </a:cubicBezTo>
                  <a:cubicBezTo>
                    <a:pt x="10148" y="10543"/>
                    <a:pt x="9960" y="11451"/>
                    <a:pt x="9960" y="12663"/>
                  </a:cubicBezTo>
                  <a:cubicBezTo>
                    <a:pt x="9960" y="13873"/>
                    <a:pt x="9960" y="15387"/>
                    <a:pt x="9015" y="15539"/>
                  </a:cubicBezTo>
                  <a:cubicBezTo>
                    <a:pt x="8069" y="15691"/>
                    <a:pt x="7504" y="15085"/>
                    <a:pt x="6748" y="15236"/>
                  </a:cubicBezTo>
                  <a:cubicBezTo>
                    <a:pt x="5991" y="15387"/>
                    <a:pt x="5804" y="13722"/>
                    <a:pt x="5046" y="13722"/>
                  </a:cubicBezTo>
                  <a:cubicBezTo>
                    <a:pt x="4291" y="13722"/>
                    <a:pt x="4671" y="15085"/>
                    <a:pt x="3725" y="15085"/>
                  </a:cubicBezTo>
                  <a:cubicBezTo>
                    <a:pt x="2781" y="15085"/>
                    <a:pt x="1268" y="14934"/>
                    <a:pt x="1834" y="16144"/>
                  </a:cubicBezTo>
                  <a:cubicBezTo>
                    <a:pt x="2403" y="17356"/>
                    <a:pt x="2968" y="18112"/>
                    <a:pt x="1458" y="18112"/>
                  </a:cubicBezTo>
                  <a:cubicBezTo>
                    <a:pt x="743" y="18112"/>
                    <a:pt x="288" y="18453"/>
                    <a:pt x="0" y="18811"/>
                  </a:cubicBezTo>
                  <a:cubicBezTo>
                    <a:pt x="101" y="18877"/>
                    <a:pt x="204" y="18944"/>
                    <a:pt x="322" y="19015"/>
                  </a:cubicBezTo>
                  <a:cubicBezTo>
                    <a:pt x="1588" y="19800"/>
                    <a:pt x="2394" y="20697"/>
                    <a:pt x="2941" y="21600"/>
                  </a:cubicBezTo>
                  <a:cubicBezTo>
                    <a:pt x="4196" y="20912"/>
                    <a:pt x="5491" y="20301"/>
                    <a:pt x="5804" y="2038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63" name="Shape 2792"/>
            <p:cNvSpPr/>
            <p:nvPr/>
          </p:nvSpPr>
          <p:spPr bwMode="auto">
            <a:xfrm>
              <a:off x="6604228" y="3682540"/>
              <a:ext cx="496432" cy="511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6" h="21489" extrusionOk="0">
                  <a:moveTo>
                    <a:pt x="16847" y="418"/>
                  </a:moveTo>
                  <a:cubicBezTo>
                    <a:pt x="16461" y="418"/>
                    <a:pt x="16615" y="1168"/>
                    <a:pt x="16000" y="1168"/>
                  </a:cubicBezTo>
                  <a:cubicBezTo>
                    <a:pt x="15383" y="1168"/>
                    <a:pt x="15614" y="1669"/>
                    <a:pt x="15228" y="1669"/>
                  </a:cubicBezTo>
                  <a:cubicBezTo>
                    <a:pt x="14844" y="1669"/>
                    <a:pt x="14535" y="1356"/>
                    <a:pt x="14535" y="1356"/>
                  </a:cubicBezTo>
                  <a:lnTo>
                    <a:pt x="12841" y="1356"/>
                  </a:lnTo>
                  <a:cubicBezTo>
                    <a:pt x="12841" y="1356"/>
                    <a:pt x="12455" y="1044"/>
                    <a:pt x="12224" y="1168"/>
                  </a:cubicBezTo>
                  <a:cubicBezTo>
                    <a:pt x="11993" y="1294"/>
                    <a:pt x="11761" y="1419"/>
                    <a:pt x="11761" y="1419"/>
                  </a:cubicBezTo>
                  <a:lnTo>
                    <a:pt x="3814" y="1419"/>
                  </a:lnTo>
                  <a:cubicBezTo>
                    <a:pt x="3814" y="2716"/>
                    <a:pt x="3814" y="3639"/>
                    <a:pt x="3814" y="3639"/>
                  </a:cubicBezTo>
                  <a:lnTo>
                    <a:pt x="2609" y="3639"/>
                  </a:lnTo>
                  <a:lnTo>
                    <a:pt x="2609" y="7094"/>
                  </a:lnTo>
                  <a:cubicBezTo>
                    <a:pt x="2609" y="7094"/>
                    <a:pt x="2690" y="8136"/>
                    <a:pt x="2448" y="8200"/>
                  </a:cubicBezTo>
                  <a:cubicBezTo>
                    <a:pt x="2207" y="8266"/>
                    <a:pt x="1323" y="8461"/>
                    <a:pt x="1323" y="8787"/>
                  </a:cubicBezTo>
                  <a:cubicBezTo>
                    <a:pt x="1323" y="9113"/>
                    <a:pt x="1243" y="9374"/>
                    <a:pt x="841" y="9439"/>
                  </a:cubicBezTo>
                  <a:cubicBezTo>
                    <a:pt x="440" y="9504"/>
                    <a:pt x="841" y="10220"/>
                    <a:pt x="279" y="10220"/>
                  </a:cubicBezTo>
                  <a:cubicBezTo>
                    <a:pt x="-284" y="10220"/>
                    <a:pt x="520" y="10742"/>
                    <a:pt x="198" y="11003"/>
                  </a:cubicBezTo>
                  <a:cubicBezTo>
                    <a:pt x="-124" y="11263"/>
                    <a:pt x="-43" y="11589"/>
                    <a:pt x="359" y="11589"/>
                  </a:cubicBezTo>
                  <a:cubicBezTo>
                    <a:pt x="760" y="11589"/>
                    <a:pt x="600" y="11979"/>
                    <a:pt x="600" y="12371"/>
                  </a:cubicBezTo>
                  <a:cubicBezTo>
                    <a:pt x="600" y="12762"/>
                    <a:pt x="1243" y="13022"/>
                    <a:pt x="1243" y="13022"/>
                  </a:cubicBezTo>
                  <a:lnTo>
                    <a:pt x="1082" y="13479"/>
                  </a:lnTo>
                  <a:cubicBezTo>
                    <a:pt x="1082" y="13479"/>
                    <a:pt x="1966" y="14325"/>
                    <a:pt x="2047" y="14521"/>
                  </a:cubicBezTo>
                  <a:cubicBezTo>
                    <a:pt x="2127" y="14717"/>
                    <a:pt x="2609" y="15238"/>
                    <a:pt x="2127" y="15433"/>
                  </a:cubicBezTo>
                  <a:cubicBezTo>
                    <a:pt x="1644" y="15629"/>
                    <a:pt x="1966" y="15824"/>
                    <a:pt x="1966" y="15824"/>
                  </a:cubicBezTo>
                  <a:lnTo>
                    <a:pt x="2528" y="15890"/>
                  </a:lnTo>
                  <a:lnTo>
                    <a:pt x="2690" y="16215"/>
                  </a:lnTo>
                  <a:cubicBezTo>
                    <a:pt x="2690" y="16215"/>
                    <a:pt x="3332" y="16215"/>
                    <a:pt x="3734" y="16606"/>
                  </a:cubicBezTo>
                  <a:cubicBezTo>
                    <a:pt x="4136" y="16997"/>
                    <a:pt x="4297" y="17062"/>
                    <a:pt x="4297" y="17257"/>
                  </a:cubicBezTo>
                  <a:cubicBezTo>
                    <a:pt x="4297" y="17453"/>
                    <a:pt x="4618" y="17518"/>
                    <a:pt x="5100" y="17844"/>
                  </a:cubicBezTo>
                  <a:cubicBezTo>
                    <a:pt x="5582" y="18170"/>
                    <a:pt x="5581" y="18365"/>
                    <a:pt x="5581" y="18561"/>
                  </a:cubicBezTo>
                  <a:cubicBezTo>
                    <a:pt x="5581" y="18756"/>
                    <a:pt x="6465" y="19082"/>
                    <a:pt x="6465" y="19082"/>
                  </a:cubicBezTo>
                  <a:lnTo>
                    <a:pt x="6766" y="19691"/>
                  </a:lnTo>
                  <a:cubicBezTo>
                    <a:pt x="6918" y="19756"/>
                    <a:pt x="7038" y="19834"/>
                    <a:pt x="7104" y="19967"/>
                  </a:cubicBezTo>
                  <a:cubicBezTo>
                    <a:pt x="7265" y="20294"/>
                    <a:pt x="7667" y="20490"/>
                    <a:pt x="7667" y="20490"/>
                  </a:cubicBezTo>
                  <a:cubicBezTo>
                    <a:pt x="7667" y="20490"/>
                    <a:pt x="8151" y="20751"/>
                    <a:pt x="8473" y="20490"/>
                  </a:cubicBezTo>
                  <a:cubicBezTo>
                    <a:pt x="8795" y="20228"/>
                    <a:pt x="9197" y="20556"/>
                    <a:pt x="9197" y="20556"/>
                  </a:cubicBezTo>
                  <a:cubicBezTo>
                    <a:pt x="9197" y="20556"/>
                    <a:pt x="9602" y="20294"/>
                    <a:pt x="9842" y="20424"/>
                  </a:cubicBezTo>
                  <a:cubicBezTo>
                    <a:pt x="10006" y="20513"/>
                    <a:pt x="10725" y="20992"/>
                    <a:pt x="11347" y="21454"/>
                  </a:cubicBezTo>
                  <a:cubicBezTo>
                    <a:pt x="11440" y="21427"/>
                    <a:pt x="12044" y="21247"/>
                    <a:pt x="12311" y="21225"/>
                  </a:cubicBezTo>
                  <a:cubicBezTo>
                    <a:pt x="12599" y="21202"/>
                    <a:pt x="13003" y="21600"/>
                    <a:pt x="13119" y="21459"/>
                  </a:cubicBezTo>
                  <a:cubicBezTo>
                    <a:pt x="13235" y="21319"/>
                    <a:pt x="13842" y="21108"/>
                    <a:pt x="14073" y="21202"/>
                  </a:cubicBezTo>
                  <a:cubicBezTo>
                    <a:pt x="14304" y="21296"/>
                    <a:pt x="14852" y="21319"/>
                    <a:pt x="14881" y="21155"/>
                  </a:cubicBezTo>
                  <a:cubicBezTo>
                    <a:pt x="14901" y="21044"/>
                    <a:pt x="15147" y="20931"/>
                    <a:pt x="15322" y="20812"/>
                  </a:cubicBezTo>
                  <a:cubicBezTo>
                    <a:pt x="15403" y="20757"/>
                    <a:pt x="15471" y="20699"/>
                    <a:pt x="15488" y="20640"/>
                  </a:cubicBezTo>
                  <a:cubicBezTo>
                    <a:pt x="15546" y="20452"/>
                    <a:pt x="16240" y="20124"/>
                    <a:pt x="16528" y="20077"/>
                  </a:cubicBezTo>
                  <a:cubicBezTo>
                    <a:pt x="16818" y="20030"/>
                    <a:pt x="17164" y="20007"/>
                    <a:pt x="17309" y="20147"/>
                  </a:cubicBezTo>
                  <a:cubicBezTo>
                    <a:pt x="17377" y="20213"/>
                    <a:pt x="17501" y="20263"/>
                    <a:pt x="17634" y="20307"/>
                  </a:cubicBezTo>
                  <a:cubicBezTo>
                    <a:pt x="17733" y="19707"/>
                    <a:pt x="17895" y="19379"/>
                    <a:pt x="17655" y="19379"/>
                  </a:cubicBezTo>
                  <a:cubicBezTo>
                    <a:pt x="17333" y="19379"/>
                    <a:pt x="16688" y="19119"/>
                    <a:pt x="16447" y="18596"/>
                  </a:cubicBezTo>
                  <a:cubicBezTo>
                    <a:pt x="16205" y="18073"/>
                    <a:pt x="15480" y="17747"/>
                    <a:pt x="15320" y="17420"/>
                  </a:cubicBezTo>
                  <a:cubicBezTo>
                    <a:pt x="15158" y="17093"/>
                    <a:pt x="14272" y="17159"/>
                    <a:pt x="14111" y="16898"/>
                  </a:cubicBezTo>
                  <a:cubicBezTo>
                    <a:pt x="13950" y="16636"/>
                    <a:pt x="14353" y="16636"/>
                    <a:pt x="14353" y="16310"/>
                  </a:cubicBezTo>
                  <a:cubicBezTo>
                    <a:pt x="14353" y="15983"/>
                    <a:pt x="15320" y="16179"/>
                    <a:pt x="15400" y="16114"/>
                  </a:cubicBezTo>
                  <a:cubicBezTo>
                    <a:pt x="15480" y="16048"/>
                    <a:pt x="15561" y="15330"/>
                    <a:pt x="15561" y="14938"/>
                  </a:cubicBezTo>
                  <a:cubicBezTo>
                    <a:pt x="15561" y="14546"/>
                    <a:pt x="16205" y="14154"/>
                    <a:pt x="15964" y="13958"/>
                  </a:cubicBezTo>
                  <a:cubicBezTo>
                    <a:pt x="15722" y="13763"/>
                    <a:pt x="16205" y="13697"/>
                    <a:pt x="16528" y="13501"/>
                  </a:cubicBezTo>
                  <a:cubicBezTo>
                    <a:pt x="16850" y="13305"/>
                    <a:pt x="16608" y="12717"/>
                    <a:pt x="16931" y="12455"/>
                  </a:cubicBezTo>
                  <a:cubicBezTo>
                    <a:pt x="17253" y="12195"/>
                    <a:pt x="17494" y="11672"/>
                    <a:pt x="17735" y="11672"/>
                  </a:cubicBezTo>
                  <a:cubicBezTo>
                    <a:pt x="17978" y="11672"/>
                    <a:pt x="18299" y="11410"/>
                    <a:pt x="18299" y="11149"/>
                  </a:cubicBezTo>
                  <a:cubicBezTo>
                    <a:pt x="18299" y="10889"/>
                    <a:pt x="18863" y="10366"/>
                    <a:pt x="18783" y="9908"/>
                  </a:cubicBezTo>
                  <a:cubicBezTo>
                    <a:pt x="18701" y="9451"/>
                    <a:pt x="18461" y="8863"/>
                    <a:pt x="18863" y="8471"/>
                  </a:cubicBezTo>
                  <a:cubicBezTo>
                    <a:pt x="19266" y="8080"/>
                    <a:pt x="19427" y="7753"/>
                    <a:pt x="19347" y="7426"/>
                  </a:cubicBezTo>
                  <a:cubicBezTo>
                    <a:pt x="19266" y="7100"/>
                    <a:pt x="19830" y="7034"/>
                    <a:pt x="20072" y="6839"/>
                  </a:cubicBezTo>
                  <a:cubicBezTo>
                    <a:pt x="20242" y="6699"/>
                    <a:pt x="20857" y="6493"/>
                    <a:pt x="21316" y="5898"/>
                  </a:cubicBezTo>
                  <a:cubicBezTo>
                    <a:pt x="21023" y="5607"/>
                    <a:pt x="20708" y="5367"/>
                    <a:pt x="20506" y="5292"/>
                  </a:cubicBezTo>
                  <a:cubicBezTo>
                    <a:pt x="20044" y="5121"/>
                    <a:pt x="19736" y="4465"/>
                    <a:pt x="19736" y="3637"/>
                  </a:cubicBezTo>
                  <a:cubicBezTo>
                    <a:pt x="19736" y="2808"/>
                    <a:pt x="19485" y="2152"/>
                    <a:pt x="19446" y="1887"/>
                  </a:cubicBezTo>
                  <a:cubicBezTo>
                    <a:pt x="19408" y="1622"/>
                    <a:pt x="18908" y="1059"/>
                    <a:pt x="18312" y="793"/>
                  </a:cubicBezTo>
                  <a:cubicBezTo>
                    <a:pt x="17889" y="606"/>
                    <a:pt x="17653" y="325"/>
                    <a:pt x="17583" y="0"/>
                  </a:cubicBezTo>
                  <a:cubicBezTo>
                    <a:pt x="17570" y="14"/>
                    <a:pt x="17551" y="31"/>
                    <a:pt x="17540" y="44"/>
                  </a:cubicBezTo>
                  <a:cubicBezTo>
                    <a:pt x="17155" y="482"/>
                    <a:pt x="17232" y="418"/>
                    <a:pt x="16847" y="41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64" name="Shape 2793"/>
            <p:cNvSpPr/>
            <p:nvPr/>
          </p:nvSpPr>
          <p:spPr bwMode="auto">
            <a:xfrm>
              <a:off x="7192071" y="3959684"/>
              <a:ext cx="52722" cy="476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97" h="21600" extrusionOk="0">
                  <a:moveTo>
                    <a:pt x="6735" y="2552"/>
                  </a:moveTo>
                  <a:cubicBezTo>
                    <a:pt x="6100" y="3628"/>
                    <a:pt x="3473" y="8004"/>
                    <a:pt x="1366" y="10493"/>
                  </a:cubicBezTo>
                  <a:cubicBezTo>
                    <a:pt x="-1048" y="13329"/>
                    <a:pt x="333" y="18667"/>
                    <a:pt x="1018" y="20085"/>
                  </a:cubicBezTo>
                  <a:cubicBezTo>
                    <a:pt x="1710" y="21515"/>
                    <a:pt x="5157" y="21156"/>
                    <a:pt x="7223" y="19729"/>
                  </a:cubicBezTo>
                  <a:cubicBezTo>
                    <a:pt x="8826" y="18629"/>
                    <a:pt x="10027" y="19263"/>
                    <a:pt x="12433" y="21600"/>
                  </a:cubicBezTo>
                  <a:cubicBezTo>
                    <a:pt x="13679" y="19729"/>
                    <a:pt x="15416" y="17647"/>
                    <a:pt x="16998" y="15962"/>
                  </a:cubicBezTo>
                  <a:cubicBezTo>
                    <a:pt x="14269" y="14320"/>
                    <a:pt x="11744" y="14049"/>
                    <a:pt x="11080" y="13363"/>
                  </a:cubicBezTo>
                  <a:cubicBezTo>
                    <a:pt x="9941" y="12186"/>
                    <a:pt x="14347" y="8813"/>
                    <a:pt x="17449" y="8135"/>
                  </a:cubicBezTo>
                  <a:cubicBezTo>
                    <a:pt x="20552" y="7462"/>
                    <a:pt x="19081" y="3754"/>
                    <a:pt x="16474" y="1388"/>
                  </a:cubicBezTo>
                  <a:cubicBezTo>
                    <a:pt x="16043" y="999"/>
                    <a:pt x="15543" y="516"/>
                    <a:pt x="15006" y="0"/>
                  </a:cubicBezTo>
                  <a:cubicBezTo>
                    <a:pt x="13547" y="880"/>
                    <a:pt x="12359" y="1680"/>
                    <a:pt x="12014" y="2159"/>
                  </a:cubicBezTo>
                  <a:cubicBezTo>
                    <a:pt x="11203" y="3276"/>
                    <a:pt x="9391" y="2861"/>
                    <a:pt x="6735" y="255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65" name="Shape 2794"/>
            <p:cNvSpPr/>
            <p:nvPr/>
          </p:nvSpPr>
          <p:spPr bwMode="auto">
            <a:xfrm>
              <a:off x="7030702" y="3825890"/>
              <a:ext cx="201452" cy="1447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73" h="21474" extrusionOk="0">
                  <a:moveTo>
                    <a:pt x="3513" y="3323"/>
                  </a:moveTo>
                  <a:cubicBezTo>
                    <a:pt x="2920" y="4014"/>
                    <a:pt x="1539" y="4247"/>
                    <a:pt x="1738" y="5399"/>
                  </a:cubicBezTo>
                  <a:cubicBezTo>
                    <a:pt x="1934" y="6554"/>
                    <a:pt x="1539" y="7707"/>
                    <a:pt x="554" y="9091"/>
                  </a:cubicBezTo>
                  <a:cubicBezTo>
                    <a:pt x="-427" y="10467"/>
                    <a:pt x="153" y="12526"/>
                    <a:pt x="354" y="14138"/>
                  </a:cubicBezTo>
                  <a:cubicBezTo>
                    <a:pt x="1543" y="14040"/>
                    <a:pt x="2775" y="14016"/>
                    <a:pt x="3022" y="14301"/>
                  </a:cubicBezTo>
                  <a:cubicBezTo>
                    <a:pt x="3518" y="14881"/>
                    <a:pt x="3717" y="14301"/>
                    <a:pt x="4017" y="13139"/>
                  </a:cubicBezTo>
                  <a:cubicBezTo>
                    <a:pt x="4315" y="11975"/>
                    <a:pt x="4910" y="12093"/>
                    <a:pt x="5507" y="12674"/>
                  </a:cubicBezTo>
                  <a:cubicBezTo>
                    <a:pt x="6102" y="13257"/>
                    <a:pt x="6499" y="14186"/>
                    <a:pt x="7493" y="13605"/>
                  </a:cubicBezTo>
                  <a:cubicBezTo>
                    <a:pt x="8487" y="13023"/>
                    <a:pt x="8389" y="13371"/>
                    <a:pt x="8886" y="13605"/>
                  </a:cubicBezTo>
                  <a:cubicBezTo>
                    <a:pt x="9383" y="13839"/>
                    <a:pt x="11370" y="13488"/>
                    <a:pt x="12066" y="13605"/>
                  </a:cubicBezTo>
                  <a:cubicBezTo>
                    <a:pt x="12763" y="13721"/>
                    <a:pt x="18827" y="21283"/>
                    <a:pt x="18827" y="21283"/>
                  </a:cubicBezTo>
                  <a:cubicBezTo>
                    <a:pt x="18827" y="21283"/>
                    <a:pt x="18812" y="21311"/>
                    <a:pt x="18786" y="21363"/>
                  </a:cubicBezTo>
                  <a:cubicBezTo>
                    <a:pt x="19552" y="21464"/>
                    <a:pt x="20075" y="21600"/>
                    <a:pt x="20309" y="21234"/>
                  </a:cubicBezTo>
                  <a:cubicBezTo>
                    <a:pt x="20409" y="21078"/>
                    <a:pt x="20752" y="20816"/>
                    <a:pt x="21173" y="20528"/>
                  </a:cubicBezTo>
                  <a:cubicBezTo>
                    <a:pt x="20399" y="19677"/>
                    <a:pt x="19274" y="18281"/>
                    <a:pt x="17778" y="16071"/>
                  </a:cubicBezTo>
                  <a:cubicBezTo>
                    <a:pt x="15984" y="13421"/>
                    <a:pt x="13864" y="11987"/>
                    <a:pt x="12732" y="11987"/>
                  </a:cubicBezTo>
                  <a:cubicBezTo>
                    <a:pt x="11600" y="11987"/>
                    <a:pt x="11412" y="9725"/>
                    <a:pt x="10705" y="9614"/>
                  </a:cubicBezTo>
                  <a:cubicBezTo>
                    <a:pt x="9998" y="9506"/>
                    <a:pt x="8395" y="6248"/>
                    <a:pt x="8346" y="4150"/>
                  </a:cubicBezTo>
                  <a:cubicBezTo>
                    <a:pt x="8320" y="2970"/>
                    <a:pt x="7483" y="1329"/>
                    <a:pt x="6558" y="0"/>
                  </a:cubicBezTo>
                  <a:cubicBezTo>
                    <a:pt x="5435" y="2102"/>
                    <a:pt x="3929" y="2830"/>
                    <a:pt x="3513" y="332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66" name="Shape 2795"/>
            <p:cNvSpPr/>
            <p:nvPr/>
          </p:nvSpPr>
          <p:spPr bwMode="auto">
            <a:xfrm>
              <a:off x="6926966" y="3902344"/>
              <a:ext cx="450659" cy="2910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6" h="21324" extrusionOk="0">
                  <a:moveTo>
                    <a:pt x="1370" y="14050"/>
                  </a:moveTo>
                  <a:cubicBezTo>
                    <a:pt x="1546" y="14621"/>
                    <a:pt x="2343" y="15191"/>
                    <a:pt x="2609" y="16102"/>
                  </a:cubicBezTo>
                  <a:cubicBezTo>
                    <a:pt x="2874" y="17014"/>
                    <a:pt x="3582" y="17469"/>
                    <a:pt x="3936" y="17469"/>
                  </a:cubicBezTo>
                  <a:cubicBezTo>
                    <a:pt x="4200" y="17469"/>
                    <a:pt x="4021" y="18041"/>
                    <a:pt x="3913" y="19087"/>
                  </a:cubicBezTo>
                  <a:cubicBezTo>
                    <a:pt x="4081" y="19175"/>
                    <a:pt x="4263" y="19253"/>
                    <a:pt x="4381" y="19340"/>
                  </a:cubicBezTo>
                  <a:cubicBezTo>
                    <a:pt x="4603" y="19503"/>
                    <a:pt x="5524" y="19340"/>
                    <a:pt x="5842" y="19707"/>
                  </a:cubicBezTo>
                  <a:cubicBezTo>
                    <a:pt x="6159" y="20075"/>
                    <a:pt x="7175" y="20934"/>
                    <a:pt x="7492" y="20934"/>
                  </a:cubicBezTo>
                  <a:cubicBezTo>
                    <a:pt x="7811" y="20934"/>
                    <a:pt x="8953" y="21138"/>
                    <a:pt x="9144" y="21301"/>
                  </a:cubicBezTo>
                  <a:cubicBezTo>
                    <a:pt x="9334" y="21466"/>
                    <a:pt x="9588" y="20689"/>
                    <a:pt x="10097" y="20320"/>
                  </a:cubicBezTo>
                  <a:cubicBezTo>
                    <a:pt x="10604" y="19953"/>
                    <a:pt x="11240" y="19707"/>
                    <a:pt x="11335" y="19994"/>
                  </a:cubicBezTo>
                  <a:cubicBezTo>
                    <a:pt x="11430" y="20280"/>
                    <a:pt x="11780" y="20525"/>
                    <a:pt x="12034" y="20362"/>
                  </a:cubicBezTo>
                  <a:cubicBezTo>
                    <a:pt x="12137" y="20295"/>
                    <a:pt x="12425" y="20196"/>
                    <a:pt x="12747" y="20103"/>
                  </a:cubicBezTo>
                  <a:cubicBezTo>
                    <a:pt x="13215" y="19967"/>
                    <a:pt x="13756" y="19846"/>
                    <a:pt x="13907" y="19872"/>
                  </a:cubicBezTo>
                  <a:cubicBezTo>
                    <a:pt x="14161" y="19912"/>
                    <a:pt x="14859" y="18604"/>
                    <a:pt x="15780" y="18604"/>
                  </a:cubicBezTo>
                  <a:cubicBezTo>
                    <a:pt x="16700" y="18604"/>
                    <a:pt x="16954" y="18808"/>
                    <a:pt x="17368" y="18236"/>
                  </a:cubicBezTo>
                  <a:cubicBezTo>
                    <a:pt x="17781" y="17664"/>
                    <a:pt x="20892" y="13618"/>
                    <a:pt x="21178" y="13331"/>
                  </a:cubicBezTo>
                  <a:cubicBezTo>
                    <a:pt x="21464" y="13046"/>
                    <a:pt x="20988" y="12923"/>
                    <a:pt x="20669" y="12923"/>
                  </a:cubicBezTo>
                  <a:cubicBezTo>
                    <a:pt x="20353" y="12923"/>
                    <a:pt x="19717" y="12882"/>
                    <a:pt x="18701" y="12351"/>
                  </a:cubicBezTo>
                  <a:cubicBezTo>
                    <a:pt x="17685" y="11819"/>
                    <a:pt x="16098" y="11125"/>
                    <a:pt x="15812" y="11043"/>
                  </a:cubicBezTo>
                  <a:cubicBezTo>
                    <a:pt x="15526" y="10961"/>
                    <a:pt x="15113" y="10103"/>
                    <a:pt x="14859" y="9939"/>
                  </a:cubicBezTo>
                  <a:cubicBezTo>
                    <a:pt x="14606" y="9776"/>
                    <a:pt x="14098" y="8632"/>
                    <a:pt x="13970" y="8263"/>
                  </a:cubicBezTo>
                  <a:cubicBezTo>
                    <a:pt x="13927" y="8137"/>
                    <a:pt x="14028" y="7874"/>
                    <a:pt x="14188" y="7578"/>
                  </a:cubicBezTo>
                  <a:cubicBezTo>
                    <a:pt x="13876" y="7201"/>
                    <a:pt x="13721" y="7098"/>
                    <a:pt x="13513" y="7276"/>
                  </a:cubicBezTo>
                  <a:cubicBezTo>
                    <a:pt x="13245" y="7507"/>
                    <a:pt x="12799" y="7565"/>
                    <a:pt x="12709" y="7334"/>
                  </a:cubicBezTo>
                  <a:cubicBezTo>
                    <a:pt x="12620" y="7105"/>
                    <a:pt x="12441" y="6242"/>
                    <a:pt x="12754" y="5784"/>
                  </a:cubicBezTo>
                  <a:cubicBezTo>
                    <a:pt x="13066" y="5324"/>
                    <a:pt x="13468" y="4462"/>
                    <a:pt x="13468" y="4462"/>
                  </a:cubicBezTo>
                  <a:cubicBezTo>
                    <a:pt x="13468" y="4462"/>
                    <a:pt x="10746" y="728"/>
                    <a:pt x="10433" y="671"/>
                  </a:cubicBezTo>
                  <a:cubicBezTo>
                    <a:pt x="10120" y="613"/>
                    <a:pt x="9228" y="786"/>
                    <a:pt x="9005" y="671"/>
                  </a:cubicBezTo>
                  <a:cubicBezTo>
                    <a:pt x="8782" y="555"/>
                    <a:pt x="8826" y="384"/>
                    <a:pt x="8380" y="671"/>
                  </a:cubicBezTo>
                  <a:cubicBezTo>
                    <a:pt x="7933" y="958"/>
                    <a:pt x="7755" y="499"/>
                    <a:pt x="7488" y="211"/>
                  </a:cubicBezTo>
                  <a:cubicBezTo>
                    <a:pt x="7220" y="-76"/>
                    <a:pt x="6952" y="-134"/>
                    <a:pt x="6819" y="441"/>
                  </a:cubicBezTo>
                  <a:cubicBezTo>
                    <a:pt x="6684" y="1015"/>
                    <a:pt x="6595" y="1301"/>
                    <a:pt x="6372" y="1015"/>
                  </a:cubicBezTo>
                  <a:cubicBezTo>
                    <a:pt x="6261" y="874"/>
                    <a:pt x="5708" y="885"/>
                    <a:pt x="5174" y="934"/>
                  </a:cubicBezTo>
                  <a:cubicBezTo>
                    <a:pt x="5174" y="939"/>
                    <a:pt x="5175" y="944"/>
                    <a:pt x="5176" y="948"/>
                  </a:cubicBezTo>
                  <a:cubicBezTo>
                    <a:pt x="5264" y="1747"/>
                    <a:pt x="4643" y="2658"/>
                    <a:pt x="4643" y="3113"/>
                  </a:cubicBezTo>
                  <a:cubicBezTo>
                    <a:pt x="4643" y="3568"/>
                    <a:pt x="4291" y="4025"/>
                    <a:pt x="4025" y="4025"/>
                  </a:cubicBezTo>
                  <a:cubicBezTo>
                    <a:pt x="3759" y="4025"/>
                    <a:pt x="3494" y="4936"/>
                    <a:pt x="3140" y="5391"/>
                  </a:cubicBezTo>
                  <a:cubicBezTo>
                    <a:pt x="2785" y="5848"/>
                    <a:pt x="3052" y="6873"/>
                    <a:pt x="2698" y="7215"/>
                  </a:cubicBezTo>
                  <a:cubicBezTo>
                    <a:pt x="2343" y="7557"/>
                    <a:pt x="1812" y="7671"/>
                    <a:pt x="2077" y="8012"/>
                  </a:cubicBezTo>
                  <a:cubicBezTo>
                    <a:pt x="2343" y="8355"/>
                    <a:pt x="1635" y="9038"/>
                    <a:pt x="1635" y="9721"/>
                  </a:cubicBezTo>
                  <a:cubicBezTo>
                    <a:pt x="1635" y="10406"/>
                    <a:pt x="1546" y="11658"/>
                    <a:pt x="1458" y="11772"/>
                  </a:cubicBezTo>
                  <a:cubicBezTo>
                    <a:pt x="1370" y="11886"/>
                    <a:pt x="308" y="11545"/>
                    <a:pt x="308" y="12115"/>
                  </a:cubicBezTo>
                  <a:cubicBezTo>
                    <a:pt x="308" y="12684"/>
                    <a:pt x="-136" y="12684"/>
                    <a:pt x="42" y="13140"/>
                  </a:cubicBezTo>
                  <a:cubicBezTo>
                    <a:pt x="218" y="13596"/>
                    <a:pt x="1192" y="13481"/>
                    <a:pt x="1370" y="1405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67" name="Shape 2796"/>
            <p:cNvSpPr/>
            <p:nvPr/>
          </p:nvSpPr>
          <p:spPr bwMode="auto">
            <a:xfrm>
              <a:off x="6996124" y="3367170"/>
              <a:ext cx="41687" cy="460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13" h="21212" extrusionOk="0">
                  <a:moveTo>
                    <a:pt x="17392" y="9027"/>
                  </a:moveTo>
                  <a:cubicBezTo>
                    <a:pt x="20041" y="7116"/>
                    <a:pt x="21600" y="-388"/>
                    <a:pt x="10586" y="16"/>
                  </a:cubicBezTo>
                  <a:cubicBezTo>
                    <a:pt x="10487" y="506"/>
                    <a:pt x="10440" y="1013"/>
                    <a:pt x="10440" y="1535"/>
                  </a:cubicBezTo>
                  <a:cubicBezTo>
                    <a:pt x="10440" y="5000"/>
                    <a:pt x="3697" y="12280"/>
                    <a:pt x="0" y="18890"/>
                  </a:cubicBezTo>
                  <a:lnTo>
                    <a:pt x="6628" y="21212"/>
                  </a:lnTo>
                  <a:cubicBezTo>
                    <a:pt x="10075" y="16149"/>
                    <a:pt x="15280" y="10546"/>
                    <a:pt x="17392" y="902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68" name="Shape 2797"/>
            <p:cNvSpPr/>
            <p:nvPr/>
          </p:nvSpPr>
          <p:spPr bwMode="auto">
            <a:xfrm>
              <a:off x="7007650" y="3290717"/>
              <a:ext cx="208803" cy="138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03" y="14109"/>
                  </a:moveTo>
                  <a:cubicBezTo>
                    <a:pt x="1932" y="14625"/>
                    <a:pt x="770" y="16529"/>
                    <a:pt x="0" y="18250"/>
                  </a:cubicBezTo>
                  <a:lnTo>
                    <a:pt x="162" y="18336"/>
                  </a:lnTo>
                  <a:lnTo>
                    <a:pt x="410" y="19736"/>
                  </a:lnTo>
                  <a:lnTo>
                    <a:pt x="3259" y="21600"/>
                  </a:lnTo>
                  <a:cubicBezTo>
                    <a:pt x="3259" y="21600"/>
                    <a:pt x="5367" y="19736"/>
                    <a:pt x="6235" y="19581"/>
                  </a:cubicBezTo>
                  <a:cubicBezTo>
                    <a:pt x="7102" y="19426"/>
                    <a:pt x="17015" y="12742"/>
                    <a:pt x="17015" y="12742"/>
                  </a:cubicBezTo>
                  <a:cubicBezTo>
                    <a:pt x="17015" y="12742"/>
                    <a:pt x="17883" y="11033"/>
                    <a:pt x="17760" y="10410"/>
                  </a:cubicBezTo>
                  <a:cubicBezTo>
                    <a:pt x="17635" y="9788"/>
                    <a:pt x="17511" y="8078"/>
                    <a:pt x="18007" y="7303"/>
                  </a:cubicBezTo>
                  <a:cubicBezTo>
                    <a:pt x="18504" y="6527"/>
                    <a:pt x="17387" y="5282"/>
                    <a:pt x="17760" y="4038"/>
                  </a:cubicBezTo>
                  <a:cubicBezTo>
                    <a:pt x="18131" y="2793"/>
                    <a:pt x="19742" y="2176"/>
                    <a:pt x="19742" y="2176"/>
                  </a:cubicBezTo>
                  <a:lnTo>
                    <a:pt x="21600" y="467"/>
                  </a:lnTo>
                  <a:lnTo>
                    <a:pt x="20362" y="0"/>
                  </a:lnTo>
                  <a:cubicBezTo>
                    <a:pt x="20362" y="0"/>
                    <a:pt x="18752" y="776"/>
                    <a:pt x="16892" y="621"/>
                  </a:cubicBezTo>
                  <a:cubicBezTo>
                    <a:pt x="15034" y="467"/>
                    <a:pt x="14661" y="2176"/>
                    <a:pt x="12678" y="2176"/>
                  </a:cubicBezTo>
                  <a:cubicBezTo>
                    <a:pt x="10695" y="2176"/>
                    <a:pt x="9581" y="2793"/>
                    <a:pt x="9085" y="2021"/>
                  </a:cubicBezTo>
                  <a:cubicBezTo>
                    <a:pt x="8590" y="1243"/>
                    <a:pt x="8464" y="1709"/>
                    <a:pt x="7102" y="2485"/>
                  </a:cubicBezTo>
                  <a:cubicBezTo>
                    <a:pt x="5738" y="3261"/>
                    <a:pt x="4871" y="3109"/>
                    <a:pt x="4252" y="2485"/>
                  </a:cubicBezTo>
                  <a:cubicBezTo>
                    <a:pt x="3632" y="1866"/>
                    <a:pt x="3136" y="2642"/>
                    <a:pt x="3012" y="3418"/>
                  </a:cubicBezTo>
                  <a:cubicBezTo>
                    <a:pt x="2897" y="4147"/>
                    <a:pt x="3079" y="5820"/>
                    <a:pt x="1154" y="6150"/>
                  </a:cubicBezTo>
                  <a:cubicBezTo>
                    <a:pt x="1024" y="6867"/>
                    <a:pt x="798" y="7613"/>
                    <a:pt x="1128" y="8133"/>
                  </a:cubicBezTo>
                  <a:cubicBezTo>
                    <a:pt x="1619" y="8901"/>
                    <a:pt x="1029" y="9807"/>
                    <a:pt x="884" y="11046"/>
                  </a:cubicBezTo>
                  <a:cubicBezTo>
                    <a:pt x="3343" y="10909"/>
                    <a:pt x="2995" y="13459"/>
                    <a:pt x="2403" y="1410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69" name="Shape 2798"/>
            <p:cNvSpPr/>
            <p:nvPr/>
          </p:nvSpPr>
          <p:spPr bwMode="auto">
            <a:xfrm>
              <a:off x="9750920" y="3262047"/>
              <a:ext cx="107015" cy="116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93" h="21138" extrusionOk="0">
                  <a:moveTo>
                    <a:pt x="4223" y="1808"/>
                  </a:moveTo>
                  <a:cubicBezTo>
                    <a:pt x="3715" y="2217"/>
                    <a:pt x="2200" y="2981"/>
                    <a:pt x="900" y="3827"/>
                  </a:cubicBezTo>
                  <a:cubicBezTo>
                    <a:pt x="1539" y="4683"/>
                    <a:pt x="1415" y="6146"/>
                    <a:pt x="2654" y="6239"/>
                  </a:cubicBezTo>
                  <a:cubicBezTo>
                    <a:pt x="4405" y="6377"/>
                    <a:pt x="4240" y="8532"/>
                    <a:pt x="2319" y="8193"/>
                  </a:cubicBezTo>
                  <a:cubicBezTo>
                    <a:pt x="404" y="7857"/>
                    <a:pt x="400" y="10283"/>
                    <a:pt x="2068" y="12372"/>
                  </a:cubicBezTo>
                  <a:cubicBezTo>
                    <a:pt x="3740" y="14460"/>
                    <a:pt x="-1100" y="16819"/>
                    <a:pt x="237" y="17897"/>
                  </a:cubicBezTo>
                  <a:cubicBezTo>
                    <a:pt x="1570" y="18970"/>
                    <a:pt x="486" y="20254"/>
                    <a:pt x="1068" y="20927"/>
                  </a:cubicBezTo>
                  <a:cubicBezTo>
                    <a:pt x="1654" y="21600"/>
                    <a:pt x="8741" y="20659"/>
                    <a:pt x="11827" y="18099"/>
                  </a:cubicBezTo>
                  <a:cubicBezTo>
                    <a:pt x="14913" y="15535"/>
                    <a:pt x="15744" y="15876"/>
                    <a:pt x="17330" y="16212"/>
                  </a:cubicBezTo>
                  <a:cubicBezTo>
                    <a:pt x="18916" y="16549"/>
                    <a:pt x="20500" y="15267"/>
                    <a:pt x="19661" y="14258"/>
                  </a:cubicBezTo>
                  <a:cubicBezTo>
                    <a:pt x="18828" y="13247"/>
                    <a:pt x="17910" y="10757"/>
                    <a:pt x="18161" y="7653"/>
                  </a:cubicBezTo>
                  <a:cubicBezTo>
                    <a:pt x="18307" y="5854"/>
                    <a:pt x="15269" y="2598"/>
                    <a:pt x="12323" y="0"/>
                  </a:cubicBezTo>
                  <a:cubicBezTo>
                    <a:pt x="11411" y="593"/>
                    <a:pt x="10582" y="907"/>
                    <a:pt x="9343" y="907"/>
                  </a:cubicBezTo>
                  <a:cubicBezTo>
                    <a:pt x="7339" y="907"/>
                    <a:pt x="5114" y="1086"/>
                    <a:pt x="4223" y="180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70" name="Shape 2799"/>
            <p:cNvSpPr/>
            <p:nvPr/>
          </p:nvSpPr>
          <p:spPr bwMode="auto">
            <a:xfrm>
              <a:off x="8609812" y="3606087"/>
              <a:ext cx="127102" cy="141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07" h="20623" extrusionOk="0">
                  <a:moveTo>
                    <a:pt x="20207" y="17137"/>
                  </a:moveTo>
                  <a:cubicBezTo>
                    <a:pt x="19357" y="13533"/>
                    <a:pt x="18881" y="10036"/>
                    <a:pt x="18256" y="10036"/>
                  </a:cubicBezTo>
                  <a:cubicBezTo>
                    <a:pt x="17392" y="10036"/>
                    <a:pt x="16238" y="13121"/>
                    <a:pt x="14794" y="12900"/>
                  </a:cubicBezTo>
                  <a:cubicBezTo>
                    <a:pt x="13346" y="12682"/>
                    <a:pt x="13346" y="8937"/>
                    <a:pt x="15080" y="8937"/>
                  </a:cubicBezTo>
                  <a:cubicBezTo>
                    <a:pt x="16814" y="8937"/>
                    <a:pt x="18836" y="6072"/>
                    <a:pt x="18836" y="5189"/>
                  </a:cubicBezTo>
                  <a:cubicBezTo>
                    <a:pt x="18836" y="4310"/>
                    <a:pt x="17107" y="4310"/>
                    <a:pt x="15370" y="4310"/>
                  </a:cubicBezTo>
                  <a:cubicBezTo>
                    <a:pt x="13634" y="4310"/>
                    <a:pt x="9878" y="4530"/>
                    <a:pt x="9878" y="4530"/>
                  </a:cubicBezTo>
                  <a:cubicBezTo>
                    <a:pt x="9878" y="4530"/>
                    <a:pt x="7564" y="3870"/>
                    <a:pt x="7564" y="2767"/>
                  </a:cubicBezTo>
                  <a:cubicBezTo>
                    <a:pt x="7564" y="1665"/>
                    <a:pt x="6699" y="782"/>
                    <a:pt x="4384" y="782"/>
                  </a:cubicBezTo>
                  <a:cubicBezTo>
                    <a:pt x="2077" y="782"/>
                    <a:pt x="2077" y="-977"/>
                    <a:pt x="339" y="782"/>
                  </a:cubicBezTo>
                  <a:cubicBezTo>
                    <a:pt x="-1393" y="2545"/>
                    <a:pt x="4097" y="2545"/>
                    <a:pt x="3519" y="3870"/>
                  </a:cubicBezTo>
                  <a:cubicBezTo>
                    <a:pt x="2941" y="5189"/>
                    <a:pt x="1207" y="4310"/>
                    <a:pt x="919" y="5410"/>
                  </a:cubicBezTo>
                  <a:cubicBezTo>
                    <a:pt x="627" y="6511"/>
                    <a:pt x="1211" y="9377"/>
                    <a:pt x="2077" y="10917"/>
                  </a:cubicBezTo>
                  <a:cubicBezTo>
                    <a:pt x="2739" y="12107"/>
                    <a:pt x="3739" y="15115"/>
                    <a:pt x="3777" y="17646"/>
                  </a:cubicBezTo>
                  <a:cubicBezTo>
                    <a:pt x="5123" y="17450"/>
                    <a:pt x="5753" y="16972"/>
                    <a:pt x="7002" y="16972"/>
                  </a:cubicBezTo>
                  <a:cubicBezTo>
                    <a:pt x="8569" y="16972"/>
                    <a:pt x="10708" y="16811"/>
                    <a:pt x="10851" y="15560"/>
                  </a:cubicBezTo>
                  <a:cubicBezTo>
                    <a:pt x="10994" y="14310"/>
                    <a:pt x="12777" y="13385"/>
                    <a:pt x="13772" y="13765"/>
                  </a:cubicBezTo>
                  <a:cubicBezTo>
                    <a:pt x="14774" y="14147"/>
                    <a:pt x="16270" y="17190"/>
                    <a:pt x="16342" y="18768"/>
                  </a:cubicBezTo>
                  <a:cubicBezTo>
                    <a:pt x="16365" y="19271"/>
                    <a:pt x="16649" y="19934"/>
                    <a:pt x="17093" y="20623"/>
                  </a:cubicBezTo>
                  <a:cubicBezTo>
                    <a:pt x="17890" y="20025"/>
                    <a:pt x="18820" y="19547"/>
                    <a:pt x="18820" y="19547"/>
                  </a:cubicBezTo>
                  <a:cubicBezTo>
                    <a:pt x="18820" y="19547"/>
                    <a:pt x="19405" y="17870"/>
                    <a:pt x="20207" y="1713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71" name="Shape 2800"/>
            <p:cNvSpPr/>
            <p:nvPr/>
          </p:nvSpPr>
          <p:spPr bwMode="auto">
            <a:xfrm>
              <a:off x="8021968" y="3348056"/>
              <a:ext cx="842921" cy="7366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9" h="21502" extrusionOk="0">
                  <a:moveTo>
                    <a:pt x="15419" y="9729"/>
                  </a:moveTo>
                  <a:cubicBezTo>
                    <a:pt x="15280" y="9422"/>
                    <a:pt x="15186" y="8849"/>
                    <a:pt x="15233" y="8630"/>
                  </a:cubicBezTo>
                  <a:cubicBezTo>
                    <a:pt x="15280" y="8410"/>
                    <a:pt x="15558" y="8585"/>
                    <a:pt x="15651" y="8322"/>
                  </a:cubicBezTo>
                  <a:cubicBezTo>
                    <a:pt x="15744" y="8058"/>
                    <a:pt x="14862" y="8058"/>
                    <a:pt x="15140" y="7706"/>
                  </a:cubicBezTo>
                  <a:cubicBezTo>
                    <a:pt x="15419" y="7354"/>
                    <a:pt x="15419" y="7706"/>
                    <a:pt x="15790" y="7706"/>
                  </a:cubicBezTo>
                  <a:cubicBezTo>
                    <a:pt x="16162" y="7706"/>
                    <a:pt x="16301" y="7882"/>
                    <a:pt x="16301" y="8102"/>
                  </a:cubicBezTo>
                  <a:cubicBezTo>
                    <a:pt x="16301" y="8322"/>
                    <a:pt x="16673" y="8454"/>
                    <a:pt x="16673" y="8454"/>
                  </a:cubicBezTo>
                  <a:cubicBezTo>
                    <a:pt x="16673" y="8454"/>
                    <a:pt x="17277" y="8410"/>
                    <a:pt x="17556" y="8410"/>
                  </a:cubicBezTo>
                  <a:cubicBezTo>
                    <a:pt x="17835" y="8410"/>
                    <a:pt x="18113" y="8410"/>
                    <a:pt x="18113" y="8585"/>
                  </a:cubicBezTo>
                  <a:cubicBezTo>
                    <a:pt x="18113" y="8762"/>
                    <a:pt x="17788" y="9334"/>
                    <a:pt x="17509" y="9334"/>
                  </a:cubicBezTo>
                  <a:cubicBezTo>
                    <a:pt x="17231" y="9334"/>
                    <a:pt x="17231" y="10082"/>
                    <a:pt x="17463" y="10125"/>
                  </a:cubicBezTo>
                  <a:cubicBezTo>
                    <a:pt x="17695" y="10169"/>
                    <a:pt x="17881" y="9553"/>
                    <a:pt x="18020" y="9553"/>
                  </a:cubicBezTo>
                  <a:cubicBezTo>
                    <a:pt x="18120" y="9553"/>
                    <a:pt x="18197" y="10252"/>
                    <a:pt x="18333" y="10971"/>
                  </a:cubicBezTo>
                  <a:cubicBezTo>
                    <a:pt x="18370" y="10931"/>
                    <a:pt x="18407" y="10901"/>
                    <a:pt x="18447" y="10901"/>
                  </a:cubicBezTo>
                  <a:cubicBezTo>
                    <a:pt x="18630" y="10901"/>
                    <a:pt x="18538" y="10293"/>
                    <a:pt x="18661" y="10119"/>
                  </a:cubicBezTo>
                  <a:cubicBezTo>
                    <a:pt x="18784" y="9945"/>
                    <a:pt x="18723" y="9394"/>
                    <a:pt x="18815" y="9394"/>
                  </a:cubicBezTo>
                  <a:cubicBezTo>
                    <a:pt x="18907" y="9394"/>
                    <a:pt x="19457" y="9568"/>
                    <a:pt x="19427" y="9423"/>
                  </a:cubicBezTo>
                  <a:cubicBezTo>
                    <a:pt x="19396" y="9278"/>
                    <a:pt x="19763" y="8785"/>
                    <a:pt x="19702" y="8524"/>
                  </a:cubicBezTo>
                  <a:cubicBezTo>
                    <a:pt x="19641" y="8263"/>
                    <a:pt x="19916" y="7944"/>
                    <a:pt x="19916" y="7626"/>
                  </a:cubicBezTo>
                  <a:cubicBezTo>
                    <a:pt x="19916" y="7307"/>
                    <a:pt x="20223" y="7220"/>
                    <a:pt x="20437" y="7046"/>
                  </a:cubicBezTo>
                  <a:cubicBezTo>
                    <a:pt x="20651" y="6872"/>
                    <a:pt x="21018" y="6640"/>
                    <a:pt x="21080" y="6785"/>
                  </a:cubicBezTo>
                  <a:cubicBezTo>
                    <a:pt x="21141" y="6929"/>
                    <a:pt x="21600" y="7046"/>
                    <a:pt x="21416" y="6785"/>
                  </a:cubicBezTo>
                  <a:cubicBezTo>
                    <a:pt x="21233" y="6523"/>
                    <a:pt x="21233" y="6350"/>
                    <a:pt x="21355" y="6292"/>
                  </a:cubicBezTo>
                  <a:cubicBezTo>
                    <a:pt x="21478" y="6234"/>
                    <a:pt x="21539" y="5944"/>
                    <a:pt x="21539" y="5944"/>
                  </a:cubicBezTo>
                  <a:cubicBezTo>
                    <a:pt x="21539" y="5944"/>
                    <a:pt x="21141" y="5886"/>
                    <a:pt x="21080" y="5712"/>
                  </a:cubicBezTo>
                  <a:cubicBezTo>
                    <a:pt x="21018" y="5538"/>
                    <a:pt x="20773" y="5364"/>
                    <a:pt x="20773" y="5219"/>
                  </a:cubicBezTo>
                  <a:cubicBezTo>
                    <a:pt x="20773" y="5074"/>
                    <a:pt x="20559" y="5132"/>
                    <a:pt x="20376" y="5277"/>
                  </a:cubicBezTo>
                  <a:cubicBezTo>
                    <a:pt x="20192" y="5422"/>
                    <a:pt x="19855" y="5103"/>
                    <a:pt x="19457" y="5306"/>
                  </a:cubicBezTo>
                  <a:cubicBezTo>
                    <a:pt x="19059" y="5509"/>
                    <a:pt x="18968" y="5741"/>
                    <a:pt x="18784" y="5712"/>
                  </a:cubicBezTo>
                  <a:cubicBezTo>
                    <a:pt x="18600" y="5682"/>
                    <a:pt x="18630" y="5857"/>
                    <a:pt x="18477" y="6002"/>
                  </a:cubicBezTo>
                  <a:cubicBezTo>
                    <a:pt x="18325" y="6147"/>
                    <a:pt x="18202" y="6321"/>
                    <a:pt x="18110" y="6321"/>
                  </a:cubicBezTo>
                  <a:cubicBezTo>
                    <a:pt x="18019" y="6321"/>
                    <a:pt x="17712" y="6466"/>
                    <a:pt x="17712" y="6466"/>
                  </a:cubicBezTo>
                  <a:cubicBezTo>
                    <a:pt x="17712" y="6466"/>
                    <a:pt x="17927" y="6901"/>
                    <a:pt x="17804" y="7103"/>
                  </a:cubicBezTo>
                  <a:cubicBezTo>
                    <a:pt x="17682" y="7307"/>
                    <a:pt x="17375" y="7103"/>
                    <a:pt x="17039" y="7191"/>
                  </a:cubicBezTo>
                  <a:cubicBezTo>
                    <a:pt x="16702" y="7278"/>
                    <a:pt x="16549" y="7075"/>
                    <a:pt x="16304" y="7133"/>
                  </a:cubicBezTo>
                  <a:cubicBezTo>
                    <a:pt x="16059" y="7191"/>
                    <a:pt x="15907" y="6988"/>
                    <a:pt x="15784" y="7016"/>
                  </a:cubicBezTo>
                  <a:cubicBezTo>
                    <a:pt x="15661" y="7046"/>
                    <a:pt x="15478" y="6755"/>
                    <a:pt x="15539" y="6523"/>
                  </a:cubicBezTo>
                  <a:cubicBezTo>
                    <a:pt x="15600" y="6292"/>
                    <a:pt x="15416" y="5973"/>
                    <a:pt x="15294" y="6147"/>
                  </a:cubicBezTo>
                  <a:cubicBezTo>
                    <a:pt x="15171" y="6321"/>
                    <a:pt x="14988" y="6234"/>
                    <a:pt x="14988" y="6495"/>
                  </a:cubicBezTo>
                  <a:cubicBezTo>
                    <a:pt x="14988" y="6755"/>
                    <a:pt x="15141" y="7075"/>
                    <a:pt x="14957" y="7249"/>
                  </a:cubicBezTo>
                  <a:cubicBezTo>
                    <a:pt x="14774" y="7423"/>
                    <a:pt x="13794" y="7510"/>
                    <a:pt x="13610" y="7365"/>
                  </a:cubicBezTo>
                  <a:cubicBezTo>
                    <a:pt x="13427" y="7220"/>
                    <a:pt x="12631" y="7133"/>
                    <a:pt x="12601" y="6988"/>
                  </a:cubicBezTo>
                  <a:cubicBezTo>
                    <a:pt x="12570" y="6842"/>
                    <a:pt x="12325" y="6582"/>
                    <a:pt x="12171" y="6582"/>
                  </a:cubicBezTo>
                  <a:cubicBezTo>
                    <a:pt x="12019" y="6582"/>
                    <a:pt x="11559" y="6785"/>
                    <a:pt x="11437" y="6698"/>
                  </a:cubicBezTo>
                  <a:cubicBezTo>
                    <a:pt x="11314" y="6611"/>
                    <a:pt x="11008" y="6379"/>
                    <a:pt x="10794" y="6350"/>
                  </a:cubicBezTo>
                  <a:cubicBezTo>
                    <a:pt x="10580" y="6321"/>
                    <a:pt x="10243" y="6176"/>
                    <a:pt x="10212" y="6060"/>
                  </a:cubicBezTo>
                  <a:cubicBezTo>
                    <a:pt x="10182" y="5944"/>
                    <a:pt x="9692" y="5886"/>
                    <a:pt x="9600" y="5770"/>
                  </a:cubicBezTo>
                  <a:cubicBezTo>
                    <a:pt x="9508" y="5653"/>
                    <a:pt x="9202" y="5625"/>
                    <a:pt x="9202" y="5480"/>
                  </a:cubicBezTo>
                  <a:cubicBezTo>
                    <a:pt x="9202" y="5335"/>
                    <a:pt x="9325" y="5103"/>
                    <a:pt x="9325" y="4929"/>
                  </a:cubicBezTo>
                  <a:cubicBezTo>
                    <a:pt x="9325" y="4755"/>
                    <a:pt x="9692" y="4582"/>
                    <a:pt x="9692" y="4465"/>
                  </a:cubicBezTo>
                  <a:cubicBezTo>
                    <a:pt x="9692" y="4349"/>
                    <a:pt x="9356" y="4146"/>
                    <a:pt x="9356" y="4146"/>
                  </a:cubicBezTo>
                  <a:cubicBezTo>
                    <a:pt x="9356" y="4146"/>
                    <a:pt x="9141" y="3769"/>
                    <a:pt x="8896" y="3769"/>
                  </a:cubicBezTo>
                  <a:cubicBezTo>
                    <a:pt x="8651" y="3769"/>
                    <a:pt x="8467" y="3364"/>
                    <a:pt x="8254" y="3335"/>
                  </a:cubicBezTo>
                  <a:cubicBezTo>
                    <a:pt x="8039" y="3306"/>
                    <a:pt x="8100" y="2899"/>
                    <a:pt x="7978" y="2754"/>
                  </a:cubicBezTo>
                  <a:cubicBezTo>
                    <a:pt x="7856" y="2609"/>
                    <a:pt x="7947" y="2262"/>
                    <a:pt x="8162" y="2436"/>
                  </a:cubicBezTo>
                  <a:cubicBezTo>
                    <a:pt x="8376" y="2609"/>
                    <a:pt x="8774" y="2436"/>
                    <a:pt x="8621" y="2175"/>
                  </a:cubicBezTo>
                  <a:cubicBezTo>
                    <a:pt x="8467" y="1914"/>
                    <a:pt x="8192" y="1683"/>
                    <a:pt x="8192" y="1537"/>
                  </a:cubicBezTo>
                  <a:cubicBezTo>
                    <a:pt x="8192" y="1392"/>
                    <a:pt x="8376" y="957"/>
                    <a:pt x="8162" y="841"/>
                  </a:cubicBezTo>
                  <a:cubicBezTo>
                    <a:pt x="7947" y="725"/>
                    <a:pt x="7763" y="551"/>
                    <a:pt x="7702" y="348"/>
                  </a:cubicBezTo>
                  <a:cubicBezTo>
                    <a:pt x="7641" y="145"/>
                    <a:pt x="7396" y="0"/>
                    <a:pt x="7396" y="0"/>
                  </a:cubicBezTo>
                  <a:lnTo>
                    <a:pt x="7090" y="29"/>
                  </a:lnTo>
                  <a:cubicBezTo>
                    <a:pt x="7090" y="29"/>
                    <a:pt x="6907" y="493"/>
                    <a:pt x="6784" y="551"/>
                  </a:cubicBezTo>
                  <a:cubicBezTo>
                    <a:pt x="6662" y="609"/>
                    <a:pt x="6233" y="696"/>
                    <a:pt x="6019" y="841"/>
                  </a:cubicBezTo>
                  <a:cubicBezTo>
                    <a:pt x="5805" y="986"/>
                    <a:pt x="5193" y="638"/>
                    <a:pt x="4856" y="638"/>
                  </a:cubicBezTo>
                  <a:cubicBezTo>
                    <a:pt x="4519" y="638"/>
                    <a:pt x="4304" y="957"/>
                    <a:pt x="4457" y="1044"/>
                  </a:cubicBezTo>
                  <a:cubicBezTo>
                    <a:pt x="4611" y="1131"/>
                    <a:pt x="4580" y="1740"/>
                    <a:pt x="4580" y="1740"/>
                  </a:cubicBezTo>
                  <a:cubicBezTo>
                    <a:pt x="4580" y="1740"/>
                    <a:pt x="4764" y="2494"/>
                    <a:pt x="5039" y="2436"/>
                  </a:cubicBezTo>
                  <a:cubicBezTo>
                    <a:pt x="5315" y="2378"/>
                    <a:pt x="5652" y="2696"/>
                    <a:pt x="5406" y="2754"/>
                  </a:cubicBezTo>
                  <a:cubicBezTo>
                    <a:pt x="5162" y="2812"/>
                    <a:pt x="5039" y="3074"/>
                    <a:pt x="5009" y="3306"/>
                  </a:cubicBezTo>
                  <a:cubicBezTo>
                    <a:pt x="4978" y="3538"/>
                    <a:pt x="5039" y="3827"/>
                    <a:pt x="4856" y="3856"/>
                  </a:cubicBezTo>
                  <a:cubicBezTo>
                    <a:pt x="4672" y="3885"/>
                    <a:pt x="4488" y="3943"/>
                    <a:pt x="4488" y="4262"/>
                  </a:cubicBezTo>
                  <a:cubicBezTo>
                    <a:pt x="4488" y="4582"/>
                    <a:pt x="4091" y="4495"/>
                    <a:pt x="4029" y="4610"/>
                  </a:cubicBezTo>
                  <a:cubicBezTo>
                    <a:pt x="3968" y="4727"/>
                    <a:pt x="3815" y="5306"/>
                    <a:pt x="3723" y="5393"/>
                  </a:cubicBezTo>
                  <a:cubicBezTo>
                    <a:pt x="3631" y="5480"/>
                    <a:pt x="3110" y="5509"/>
                    <a:pt x="3080" y="5770"/>
                  </a:cubicBezTo>
                  <a:cubicBezTo>
                    <a:pt x="3049" y="6031"/>
                    <a:pt x="2805" y="6350"/>
                    <a:pt x="2652" y="6321"/>
                  </a:cubicBezTo>
                  <a:cubicBezTo>
                    <a:pt x="2498" y="6292"/>
                    <a:pt x="2223" y="6176"/>
                    <a:pt x="2131" y="6350"/>
                  </a:cubicBezTo>
                  <a:cubicBezTo>
                    <a:pt x="2039" y="6524"/>
                    <a:pt x="1642" y="6205"/>
                    <a:pt x="1550" y="6292"/>
                  </a:cubicBezTo>
                  <a:cubicBezTo>
                    <a:pt x="1458" y="6379"/>
                    <a:pt x="968" y="6756"/>
                    <a:pt x="968" y="6988"/>
                  </a:cubicBezTo>
                  <a:cubicBezTo>
                    <a:pt x="968" y="7220"/>
                    <a:pt x="1488" y="7220"/>
                    <a:pt x="1458" y="7510"/>
                  </a:cubicBezTo>
                  <a:cubicBezTo>
                    <a:pt x="1427" y="7800"/>
                    <a:pt x="1642" y="8119"/>
                    <a:pt x="1795" y="8263"/>
                  </a:cubicBezTo>
                  <a:cubicBezTo>
                    <a:pt x="1947" y="8409"/>
                    <a:pt x="2192" y="8756"/>
                    <a:pt x="2070" y="8931"/>
                  </a:cubicBezTo>
                  <a:cubicBezTo>
                    <a:pt x="1947" y="9104"/>
                    <a:pt x="1764" y="9133"/>
                    <a:pt x="1488" y="9075"/>
                  </a:cubicBezTo>
                  <a:cubicBezTo>
                    <a:pt x="1213" y="9017"/>
                    <a:pt x="1243" y="9191"/>
                    <a:pt x="754" y="9104"/>
                  </a:cubicBezTo>
                  <a:cubicBezTo>
                    <a:pt x="264" y="9017"/>
                    <a:pt x="233" y="9365"/>
                    <a:pt x="49" y="9568"/>
                  </a:cubicBezTo>
                  <a:cubicBezTo>
                    <a:pt x="38" y="9581"/>
                    <a:pt x="21" y="9599"/>
                    <a:pt x="0" y="9622"/>
                  </a:cubicBezTo>
                  <a:cubicBezTo>
                    <a:pt x="231" y="9795"/>
                    <a:pt x="328" y="10103"/>
                    <a:pt x="713" y="10244"/>
                  </a:cubicBezTo>
                  <a:cubicBezTo>
                    <a:pt x="1160" y="10407"/>
                    <a:pt x="1562" y="9972"/>
                    <a:pt x="1562" y="10287"/>
                  </a:cubicBezTo>
                  <a:cubicBezTo>
                    <a:pt x="1562" y="10602"/>
                    <a:pt x="507" y="10537"/>
                    <a:pt x="484" y="10635"/>
                  </a:cubicBezTo>
                  <a:cubicBezTo>
                    <a:pt x="461" y="10733"/>
                    <a:pt x="1572" y="12003"/>
                    <a:pt x="2135" y="11905"/>
                  </a:cubicBezTo>
                  <a:cubicBezTo>
                    <a:pt x="2696" y="11808"/>
                    <a:pt x="3109" y="11232"/>
                    <a:pt x="2948" y="11145"/>
                  </a:cubicBezTo>
                  <a:cubicBezTo>
                    <a:pt x="2788" y="11058"/>
                    <a:pt x="3040" y="10700"/>
                    <a:pt x="3189" y="10765"/>
                  </a:cubicBezTo>
                  <a:cubicBezTo>
                    <a:pt x="3338" y="10830"/>
                    <a:pt x="3212" y="11395"/>
                    <a:pt x="3384" y="11525"/>
                  </a:cubicBezTo>
                  <a:cubicBezTo>
                    <a:pt x="3556" y="11655"/>
                    <a:pt x="3498" y="11894"/>
                    <a:pt x="3384" y="12198"/>
                  </a:cubicBezTo>
                  <a:cubicBezTo>
                    <a:pt x="3270" y="12502"/>
                    <a:pt x="3498" y="13099"/>
                    <a:pt x="3532" y="13436"/>
                  </a:cubicBezTo>
                  <a:cubicBezTo>
                    <a:pt x="3567" y="13773"/>
                    <a:pt x="3808" y="14261"/>
                    <a:pt x="3888" y="14760"/>
                  </a:cubicBezTo>
                  <a:cubicBezTo>
                    <a:pt x="3968" y="15260"/>
                    <a:pt x="4301" y="16172"/>
                    <a:pt x="4611" y="16725"/>
                  </a:cubicBezTo>
                  <a:cubicBezTo>
                    <a:pt x="4920" y="17279"/>
                    <a:pt x="5160" y="18365"/>
                    <a:pt x="5367" y="18626"/>
                  </a:cubicBezTo>
                  <a:cubicBezTo>
                    <a:pt x="5573" y="18886"/>
                    <a:pt x="6100" y="19679"/>
                    <a:pt x="6100" y="20167"/>
                  </a:cubicBezTo>
                  <a:cubicBezTo>
                    <a:pt x="6100" y="20655"/>
                    <a:pt x="6662" y="21339"/>
                    <a:pt x="6857" y="21470"/>
                  </a:cubicBezTo>
                  <a:cubicBezTo>
                    <a:pt x="7052" y="21600"/>
                    <a:pt x="7476" y="21318"/>
                    <a:pt x="7579" y="21013"/>
                  </a:cubicBezTo>
                  <a:cubicBezTo>
                    <a:pt x="7683" y="20710"/>
                    <a:pt x="8267" y="20590"/>
                    <a:pt x="8301" y="20330"/>
                  </a:cubicBezTo>
                  <a:cubicBezTo>
                    <a:pt x="8336" y="20069"/>
                    <a:pt x="8393" y="19863"/>
                    <a:pt x="8599" y="19830"/>
                  </a:cubicBezTo>
                  <a:cubicBezTo>
                    <a:pt x="8806" y="19798"/>
                    <a:pt x="8806" y="19592"/>
                    <a:pt x="8806" y="19309"/>
                  </a:cubicBezTo>
                  <a:cubicBezTo>
                    <a:pt x="8806" y="19027"/>
                    <a:pt x="8829" y="18626"/>
                    <a:pt x="9035" y="18376"/>
                  </a:cubicBezTo>
                  <a:cubicBezTo>
                    <a:pt x="9241" y="18126"/>
                    <a:pt x="9276" y="17453"/>
                    <a:pt x="9150" y="17182"/>
                  </a:cubicBezTo>
                  <a:cubicBezTo>
                    <a:pt x="9024" y="16910"/>
                    <a:pt x="9092" y="16530"/>
                    <a:pt x="9207" y="16258"/>
                  </a:cubicBezTo>
                  <a:cubicBezTo>
                    <a:pt x="9321" y="15987"/>
                    <a:pt x="9276" y="15672"/>
                    <a:pt x="9494" y="15651"/>
                  </a:cubicBezTo>
                  <a:cubicBezTo>
                    <a:pt x="9711" y="15629"/>
                    <a:pt x="10032" y="15444"/>
                    <a:pt x="10262" y="15151"/>
                  </a:cubicBezTo>
                  <a:cubicBezTo>
                    <a:pt x="10491" y="14858"/>
                    <a:pt x="11190" y="14456"/>
                    <a:pt x="11442" y="14261"/>
                  </a:cubicBezTo>
                  <a:cubicBezTo>
                    <a:pt x="11694" y="14065"/>
                    <a:pt x="12462" y="13425"/>
                    <a:pt x="12692" y="13067"/>
                  </a:cubicBezTo>
                  <a:cubicBezTo>
                    <a:pt x="12921" y="12708"/>
                    <a:pt x="13574" y="12589"/>
                    <a:pt x="13872" y="12296"/>
                  </a:cubicBezTo>
                  <a:cubicBezTo>
                    <a:pt x="14170" y="12003"/>
                    <a:pt x="14056" y="11851"/>
                    <a:pt x="14113" y="11536"/>
                  </a:cubicBezTo>
                  <a:cubicBezTo>
                    <a:pt x="14170" y="11222"/>
                    <a:pt x="15133" y="11091"/>
                    <a:pt x="15500" y="11091"/>
                  </a:cubicBezTo>
                  <a:cubicBezTo>
                    <a:pt x="15575" y="11091"/>
                    <a:pt x="15637" y="11083"/>
                    <a:pt x="15693" y="11073"/>
                  </a:cubicBezTo>
                  <a:cubicBezTo>
                    <a:pt x="15687" y="10568"/>
                    <a:pt x="15526" y="9967"/>
                    <a:pt x="15419" y="972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72" name="Shape 2801"/>
            <p:cNvSpPr/>
            <p:nvPr/>
          </p:nvSpPr>
          <p:spPr bwMode="auto">
            <a:xfrm>
              <a:off x="8598285" y="2831996"/>
              <a:ext cx="952655" cy="337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8" h="21424" extrusionOk="0">
                  <a:moveTo>
                    <a:pt x="20671" y="8963"/>
                  </a:moveTo>
                  <a:cubicBezTo>
                    <a:pt x="20450" y="8347"/>
                    <a:pt x="20096" y="8656"/>
                    <a:pt x="20008" y="9170"/>
                  </a:cubicBezTo>
                  <a:cubicBezTo>
                    <a:pt x="19919" y="9684"/>
                    <a:pt x="19742" y="8963"/>
                    <a:pt x="19344" y="8963"/>
                  </a:cubicBezTo>
                  <a:cubicBezTo>
                    <a:pt x="18946" y="8963"/>
                    <a:pt x="18902" y="9478"/>
                    <a:pt x="18636" y="8861"/>
                  </a:cubicBezTo>
                  <a:cubicBezTo>
                    <a:pt x="18372" y="8244"/>
                    <a:pt x="18725" y="8037"/>
                    <a:pt x="18725" y="8037"/>
                  </a:cubicBezTo>
                  <a:lnTo>
                    <a:pt x="18769" y="7214"/>
                  </a:lnTo>
                  <a:lnTo>
                    <a:pt x="19318" y="4659"/>
                  </a:lnTo>
                  <a:cubicBezTo>
                    <a:pt x="19162" y="4510"/>
                    <a:pt x="18932" y="4451"/>
                    <a:pt x="18822" y="4547"/>
                  </a:cubicBezTo>
                  <a:cubicBezTo>
                    <a:pt x="18659" y="4688"/>
                    <a:pt x="18273" y="4595"/>
                    <a:pt x="18233" y="4264"/>
                  </a:cubicBezTo>
                  <a:cubicBezTo>
                    <a:pt x="18192" y="3933"/>
                    <a:pt x="17543" y="3886"/>
                    <a:pt x="17380" y="4169"/>
                  </a:cubicBezTo>
                  <a:cubicBezTo>
                    <a:pt x="17218" y="4453"/>
                    <a:pt x="16853" y="4688"/>
                    <a:pt x="16832" y="5020"/>
                  </a:cubicBezTo>
                  <a:cubicBezTo>
                    <a:pt x="16812" y="5351"/>
                    <a:pt x="16426" y="5256"/>
                    <a:pt x="16284" y="5492"/>
                  </a:cubicBezTo>
                  <a:cubicBezTo>
                    <a:pt x="16142" y="5728"/>
                    <a:pt x="15411" y="5823"/>
                    <a:pt x="15391" y="6012"/>
                  </a:cubicBezTo>
                  <a:cubicBezTo>
                    <a:pt x="15370" y="6201"/>
                    <a:pt x="14599" y="6248"/>
                    <a:pt x="14477" y="6012"/>
                  </a:cubicBezTo>
                  <a:cubicBezTo>
                    <a:pt x="14355" y="5776"/>
                    <a:pt x="13685" y="6012"/>
                    <a:pt x="13604" y="5634"/>
                  </a:cubicBezTo>
                  <a:cubicBezTo>
                    <a:pt x="13523" y="5256"/>
                    <a:pt x="13238" y="5066"/>
                    <a:pt x="13238" y="4737"/>
                  </a:cubicBezTo>
                  <a:cubicBezTo>
                    <a:pt x="13238" y="4405"/>
                    <a:pt x="12731" y="4405"/>
                    <a:pt x="12670" y="4123"/>
                  </a:cubicBezTo>
                  <a:cubicBezTo>
                    <a:pt x="12609" y="3839"/>
                    <a:pt x="12203" y="3697"/>
                    <a:pt x="12143" y="3792"/>
                  </a:cubicBezTo>
                  <a:cubicBezTo>
                    <a:pt x="12081" y="3886"/>
                    <a:pt x="11634" y="3508"/>
                    <a:pt x="11513" y="3461"/>
                  </a:cubicBezTo>
                  <a:cubicBezTo>
                    <a:pt x="11391" y="3414"/>
                    <a:pt x="11006" y="3650"/>
                    <a:pt x="10883" y="3650"/>
                  </a:cubicBezTo>
                  <a:cubicBezTo>
                    <a:pt x="10762" y="3650"/>
                    <a:pt x="10538" y="4169"/>
                    <a:pt x="10397" y="4216"/>
                  </a:cubicBezTo>
                  <a:cubicBezTo>
                    <a:pt x="10254" y="4264"/>
                    <a:pt x="9868" y="3650"/>
                    <a:pt x="9787" y="3792"/>
                  </a:cubicBezTo>
                  <a:cubicBezTo>
                    <a:pt x="9706" y="3933"/>
                    <a:pt x="9462" y="3320"/>
                    <a:pt x="9361" y="3037"/>
                  </a:cubicBezTo>
                  <a:cubicBezTo>
                    <a:pt x="9259" y="2753"/>
                    <a:pt x="9361" y="1949"/>
                    <a:pt x="9280" y="1666"/>
                  </a:cubicBezTo>
                  <a:cubicBezTo>
                    <a:pt x="9199" y="1382"/>
                    <a:pt x="8752" y="1382"/>
                    <a:pt x="8610" y="1194"/>
                  </a:cubicBezTo>
                  <a:cubicBezTo>
                    <a:pt x="8468" y="1004"/>
                    <a:pt x="8244" y="721"/>
                    <a:pt x="8102" y="721"/>
                  </a:cubicBezTo>
                  <a:cubicBezTo>
                    <a:pt x="7960" y="721"/>
                    <a:pt x="7737" y="627"/>
                    <a:pt x="7675" y="485"/>
                  </a:cubicBezTo>
                  <a:cubicBezTo>
                    <a:pt x="7615" y="343"/>
                    <a:pt x="7310" y="107"/>
                    <a:pt x="7169" y="13"/>
                  </a:cubicBezTo>
                  <a:cubicBezTo>
                    <a:pt x="7026" y="-81"/>
                    <a:pt x="7006" y="343"/>
                    <a:pt x="6925" y="532"/>
                  </a:cubicBezTo>
                  <a:cubicBezTo>
                    <a:pt x="6844" y="721"/>
                    <a:pt x="6600" y="769"/>
                    <a:pt x="6559" y="1099"/>
                  </a:cubicBezTo>
                  <a:cubicBezTo>
                    <a:pt x="6518" y="1430"/>
                    <a:pt x="6234" y="1524"/>
                    <a:pt x="6275" y="1902"/>
                  </a:cubicBezTo>
                  <a:cubicBezTo>
                    <a:pt x="6316" y="2280"/>
                    <a:pt x="6417" y="3037"/>
                    <a:pt x="6518" y="3224"/>
                  </a:cubicBezTo>
                  <a:cubicBezTo>
                    <a:pt x="6620" y="3414"/>
                    <a:pt x="6559" y="3980"/>
                    <a:pt x="6499" y="4169"/>
                  </a:cubicBezTo>
                  <a:cubicBezTo>
                    <a:pt x="6437" y="4358"/>
                    <a:pt x="6011" y="4499"/>
                    <a:pt x="5930" y="4831"/>
                  </a:cubicBezTo>
                  <a:cubicBezTo>
                    <a:pt x="5849" y="5162"/>
                    <a:pt x="5646" y="4783"/>
                    <a:pt x="5443" y="4499"/>
                  </a:cubicBezTo>
                  <a:cubicBezTo>
                    <a:pt x="5240" y="4216"/>
                    <a:pt x="4996" y="4405"/>
                    <a:pt x="4894" y="4595"/>
                  </a:cubicBezTo>
                  <a:cubicBezTo>
                    <a:pt x="4793" y="4783"/>
                    <a:pt x="4428" y="4123"/>
                    <a:pt x="4326" y="4075"/>
                  </a:cubicBezTo>
                  <a:cubicBezTo>
                    <a:pt x="4225" y="4028"/>
                    <a:pt x="4204" y="3130"/>
                    <a:pt x="4103" y="3178"/>
                  </a:cubicBezTo>
                  <a:cubicBezTo>
                    <a:pt x="4001" y="3224"/>
                    <a:pt x="3290" y="2895"/>
                    <a:pt x="3149" y="2799"/>
                  </a:cubicBezTo>
                  <a:cubicBezTo>
                    <a:pt x="3006" y="2705"/>
                    <a:pt x="2702" y="2753"/>
                    <a:pt x="2661" y="2989"/>
                  </a:cubicBezTo>
                  <a:cubicBezTo>
                    <a:pt x="2620" y="3226"/>
                    <a:pt x="2255" y="3178"/>
                    <a:pt x="2194" y="3461"/>
                  </a:cubicBezTo>
                  <a:cubicBezTo>
                    <a:pt x="2133" y="3745"/>
                    <a:pt x="1849" y="3886"/>
                    <a:pt x="1748" y="4169"/>
                  </a:cubicBezTo>
                  <a:cubicBezTo>
                    <a:pt x="1646" y="4453"/>
                    <a:pt x="1301" y="4453"/>
                    <a:pt x="1220" y="4878"/>
                  </a:cubicBezTo>
                  <a:cubicBezTo>
                    <a:pt x="1139" y="5304"/>
                    <a:pt x="712" y="5492"/>
                    <a:pt x="591" y="5539"/>
                  </a:cubicBezTo>
                  <a:cubicBezTo>
                    <a:pt x="469" y="5587"/>
                    <a:pt x="144" y="5728"/>
                    <a:pt x="124" y="5964"/>
                  </a:cubicBezTo>
                  <a:cubicBezTo>
                    <a:pt x="115" y="6066"/>
                    <a:pt x="64" y="6079"/>
                    <a:pt x="0" y="6061"/>
                  </a:cubicBezTo>
                  <a:cubicBezTo>
                    <a:pt x="8" y="6125"/>
                    <a:pt x="17" y="6181"/>
                    <a:pt x="22" y="6252"/>
                  </a:cubicBezTo>
                  <a:cubicBezTo>
                    <a:pt x="107" y="7330"/>
                    <a:pt x="304" y="7299"/>
                    <a:pt x="514" y="7724"/>
                  </a:cubicBezTo>
                  <a:cubicBezTo>
                    <a:pt x="725" y="8148"/>
                    <a:pt x="908" y="8475"/>
                    <a:pt x="1132" y="8508"/>
                  </a:cubicBezTo>
                  <a:cubicBezTo>
                    <a:pt x="1357" y="8542"/>
                    <a:pt x="1695" y="9161"/>
                    <a:pt x="1723" y="9620"/>
                  </a:cubicBezTo>
                  <a:cubicBezTo>
                    <a:pt x="1751" y="10077"/>
                    <a:pt x="1961" y="10600"/>
                    <a:pt x="2088" y="10830"/>
                  </a:cubicBezTo>
                  <a:cubicBezTo>
                    <a:pt x="2215" y="11058"/>
                    <a:pt x="2046" y="11843"/>
                    <a:pt x="2046" y="12431"/>
                  </a:cubicBezTo>
                  <a:cubicBezTo>
                    <a:pt x="2046" y="13020"/>
                    <a:pt x="1737" y="13151"/>
                    <a:pt x="1891" y="13740"/>
                  </a:cubicBezTo>
                  <a:cubicBezTo>
                    <a:pt x="2046" y="14328"/>
                    <a:pt x="3128" y="14621"/>
                    <a:pt x="3437" y="14621"/>
                  </a:cubicBezTo>
                  <a:cubicBezTo>
                    <a:pt x="3746" y="14621"/>
                    <a:pt x="3859" y="15309"/>
                    <a:pt x="3952" y="15344"/>
                  </a:cubicBezTo>
                  <a:cubicBezTo>
                    <a:pt x="4147" y="15419"/>
                    <a:pt x="4173" y="15961"/>
                    <a:pt x="4395" y="16064"/>
                  </a:cubicBezTo>
                  <a:cubicBezTo>
                    <a:pt x="4616" y="16167"/>
                    <a:pt x="4837" y="16475"/>
                    <a:pt x="4925" y="17403"/>
                  </a:cubicBezTo>
                  <a:cubicBezTo>
                    <a:pt x="5014" y="18327"/>
                    <a:pt x="5279" y="18636"/>
                    <a:pt x="5323" y="19049"/>
                  </a:cubicBezTo>
                  <a:cubicBezTo>
                    <a:pt x="5367" y="19461"/>
                    <a:pt x="5854" y="19151"/>
                    <a:pt x="6208" y="19255"/>
                  </a:cubicBezTo>
                  <a:cubicBezTo>
                    <a:pt x="6562" y="19358"/>
                    <a:pt x="7579" y="19255"/>
                    <a:pt x="7845" y="19358"/>
                  </a:cubicBezTo>
                  <a:cubicBezTo>
                    <a:pt x="8110" y="19461"/>
                    <a:pt x="8729" y="19358"/>
                    <a:pt x="9083" y="19975"/>
                  </a:cubicBezTo>
                  <a:cubicBezTo>
                    <a:pt x="9437" y="20592"/>
                    <a:pt x="9614" y="20077"/>
                    <a:pt x="9835" y="20386"/>
                  </a:cubicBezTo>
                  <a:cubicBezTo>
                    <a:pt x="10056" y="20694"/>
                    <a:pt x="10233" y="20901"/>
                    <a:pt x="10542" y="20797"/>
                  </a:cubicBezTo>
                  <a:cubicBezTo>
                    <a:pt x="10852" y="20694"/>
                    <a:pt x="10852" y="21312"/>
                    <a:pt x="11073" y="21416"/>
                  </a:cubicBezTo>
                  <a:cubicBezTo>
                    <a:pt x="11294" y="21519"/>
                    <a:pt x="11693" y="20592"/>
                    <a:pt x="12268" y="19975"/>
                  </a:cubicBezTo>
                  <a:cubicBezTo>
                    <a:pt x="12842" y="19358"/>
                    <a:pt x="13506" y="19769"/>
                    <a:pt x="13815" y="19872"/>
                  </a:cubicBezTo>
                  <a:cubicBezTo>
                    <a:pt x="14125" y="19975"/>
                    <a:pt x="14700" y="19564"/>
                    <a:pt x="15054" y="18636"/>
                  </a:cubicBezTo>
                  <a:cubicBezTo>
                    <a:pt x="15408" y="17711"/>
                    <a:pt x="15850" y="17916"/>
                    <a:pt x="15894" y="17093"/>
                  </a:cubicBezTo>
                  <a:cubicBezTo>
                    <a:pt x="15938" y="16270"/>
                    <a:pt x="15540" y="15961"/>
                    <a:pt x="15717" y="15241"/>
                  </a:cubicBezTo>
                  <a:cubicBezTo>
                    <a:pt x="15894" y="14521"/>
                    <a:pt x="16204" y="14623"/>
                    <a:pt x="16381" y="14830"/>
                  </a:cubicBezTo>
                  <a:cubicBezTo>
                    <a:pt x="16557" y="15035"/>
                    <a:pt x="17044" y="15344"/>
                    <a:pt x="17487" y="14623"/>
                  </a:cubicBezTo>
                  <a:cubicBezTo>
                    <a:pt x="17929" y="13903"/>
                    <a:pt x="18106" y="14007"/>
                    <a:pt x="18504" y="13903"/>
                  </a:cubicBezTo>
                  <a:cubicBezTo>
                    <a:pt x="18902" y="13800"/>
                    <a:pt x="18857" y="13183"/>
                    <a:pt x="19123" y="12566"/>
                  </a:cubicBezTo>
                  <a:cubicBezTo>
                    <a:pt x="19389" y="11948"/>
                    <a:pt x="19698" y="11742"/>
                    <a:pt x="19964" y="11742"/>
                  </a:cubicBezTo>
                  <a:cubicBezTo>
                    <a:pt x="20229" y="11742"/>
                    <a:pt x="20582" y="11124"/>
                    <a:pt x="20848" y="11330"/>
                  </a:cubicBezTo>
                  <a:cubicBezTo>
                    <a:pt x="21114" y="11536"/>
                    <a:pt x="21511" y="11639"/>
                    <a:pt x="21556" y="11124"/>
                  </a:cubicBezTo>
                  <a:cubicBezTo>
                    <a:pt x="21600" y="10611"/>
                    <a:pt x="20892" y="9581"/>
                    <a:pt x="20671" y="896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73" name="Shape 2802"/>
            <p:cNvSpPr/>
            <p:nvPr/>
          </p:nvSpPr>
          <p:spPr bwMode="auto">
            <a:xfrm>
              <a:off x="6996124" y="3424510"/>
              <a:ext cx="15589" cy="344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9" extrusionOk="0">
                  <a:moveTo>
                    <a:pt x="8874" y="208"/>
                  </a:moveTo>
                  <a:cubicBezTo>
                    <a:pt x="2511" y="1162"/>
                    <a:pt x="0" y="10163"/>
                    <a:pt x="0" y="11574"/>
                  </a:cubicBezTo>
                  <a:cubicBezTo>
                    <a:pt x="0" y="12588"/>
                    <a:pt x="3961" y="17130"/>
                    <a:pt x="15564" y="21549"/>
                  </a:cubicBezTo>
                  <a:cubicBezTo>
                    <a:pt x="17935" y="14667"/>
                    <a:pt x="18528" y="5627"/>
                    <a:pt x="20165" y="3155"/>
                  </a:cubicBezTo>
                  <a:cubicBezTo>
                    <a:pt x="20586" y="2520"/>
                    <a:pt x="21070" y="1430"/>
                    <a:pt x="21600" y="95"/>
                  </a:cubicBezTo>
                  <a:cubicBezTo>
                    <a:pt x="15362" y="-42"/>
                    <a:pt x="10683" y="-51"/>
                    <a:pt x="8874" y="20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74" name="Shape 2803"/>
            <p:cNvSpPr/>
            <p:nvPr/>
          </p:nvSpPr>
          <p:spPr bwMode="auto">
            <a:xfrm>
              <a:off x="6973071" y="3405397"/>
              <a:ext cx="44103" cy="1051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39" y="21309"/>
                  </a:moveTo>
                  <a:cubicBezTo>
                    <a:pt x="10530" y="21404"/>
                    <a:pt x="11043" y="21501"/>
                    <a:pt x="11577" y="21600"/>
                  </a:cubicBezTo>
                  <a:cubicBezTo>
                    <a:pt x="12823" y="18495"/>
                    <a:pt x="14747" y="14846"/>
                    <a:pt x="16341" y="14108"/>
                  </a:cubicBezTo>
                  <a:cubicBezTo>
                    <a:pt x="17223" y="13699"/>
                    <a:pt x="17807" y="12736"/>
                    <a:pt x="18232" y="11598"/>
                  </a:cubicBezTo>
                  <a:cubicBezTo>
                    <a:pt x="14130" y="10145"/>
                    <a:pt x="12730" y="8652"/>
                    <a:pt x="12730" y="8319"/>
                  </a:cubicBezTo>
                  <a:cubicBezTo>
                    <a:pt x="12730" y="7855"/>
                    <a:pt x="13617" y="4895"/>
                    <a:pt x="15866" y="4582"/>
                  </a:cubicBezTo>
                  <a:cubicBezTo>
                    <a:pt x="16506" y="4497"/>
                    <a:pt x="18160" y="4500"/>
                    <a:pt x="20365" y="4545"/>
                  </a:cubicBezTo>
                  <a:cubicBezTo>
                    <a:pt x="20773" y="3619"/>
                    <a:pt x="21225" y="2306"/>
                    <a:pt x="21600" y="1112"/>
                  </a:cubicBezTo>
                  <a:lnTo>
                    <a:pt x="14097" y="0"/>
                  </a:lnTo>
                  <a:cubicBezTo>
                    <a:pt x="12978" y="845"/>
                    <a:pt x="12074" y="1673"/>
                    <a:pt x="11726" y="2421"/>
                  </a:cubicBezTo>
                  <a:cubicBezTo>
                    <a:pt x="10475" y="5179"/>
                    <a:pt x="3451" y="9729"/>
                    <a:pt x="0" y="11614"/>
                  </a:cubicBezTo>
                  <a:lnTo>
                    <a:pt x="10668" y="20712"/>
                  </a:lnTo>
                  <a:cubicBezTo>
                    <a:pt x="10668" y="20712"/>
                    <a:pt x="10039" y="21309"/>
                    <a:pt x="10039" y="2130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75" name="Shape 2804"/>
            <p:cNvSpPr/>
            <p:nvPr/>
          </p:nvSpPr>
          <p:spPr bwMode="auto">
            <a:xfrm>
              <a:off x="6996124" y="3405397"/>
              <a:ext cx="128096" cy="116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32" extrusionOk="0">
                  <a:moveTo>
                    <a:pt x="19990" y="0"/>
                  </a:moveTo>
                  <a:cubicBezTo>
                    <a:pt x="16787" y="1485"/>
                    <a:pt x="13993" y="2720"/>
                    <a:pt x="13444" y="2795"/>
                  </a:cubicBezTo>
                  <a:cubicBezTo>
                    <a:pt x="12028" y="2977"/>
                    <a:pt x="8593" y="5167"/>
                    <a:pt x="8593" y="5167"/>
                  </a:cubicBezTo>
                  <a:lnTo>
                    <a:pt x="3948" y="2977"/>
                  </a:lnTo>
                  <a:lnTo>
                    <a:pt x="3544" y="1332"/>
                  </a:lnTo>
                  <a:lnTo>
                    <a:pt x="3451" y="1299"/>
                  </a:lnTo>
                  <a:cubicBezTo>
                    <a:pt x="3257" y="2876"/>
                    <a:pt x="3012" y="4693"/>
                    <a:pt x="2851" y="5273"/>
                  </a:cubicBezTo>
                  <a:cubicBezTo>
                    <a:pt x="2547" y="6369"/>
                    <a:pt x="2547" y="11839"/>
                    <a:pt x="1640" y="12933"/>
                  </a:cubicBezTo>
                  <a:cubicBezTo>
                    <a:pt x="1091" y="13593"/>
                    <a:pt x="429" y="16859"/>
                    <a:pt x="0" y="19639"/>
                  </a:cubicBezTo>
                  <a:cubicBezTo>
                    <a:pt x="1672" y="20458"/>
                    <a:pt x="3618" y="21325"/>
                    <a:pt x="4555" y="21420"/>
                  </a:cubicBezTo>
                  <a:cubicBezTo>
                    <a:pt x="6374" y="21600"/>
                    <a:pt x="8593" y="19775"/>
                    <a:pt x="8593" y="18681"/>
                  </a:cubicBezTo>
                  <a:cubicBezTo>
                    <a:pt x="8593" y="17585"/>
                    <a:pt x="10212" y="17401"/>
                    <a:pt x="11827" y="17401"/>
                  </a:cubicBezTo>
                  <a:cubicBezTo>
                    <a:pt x="13444" y="17401"/>
                    <a:pt x="13645" y="15757"/>
                    <a:pt x="14856" y="15209"/>
                  </a:cubicBezTo>
                  <a:cubicBezTo>
                    <a:pt x="16069" y="14661"/>
                    <a:pt x="12231" y="11558"/>
                    <a:pt x="11018" y="11194"/>
                  </a:cubicBezTo>
                  <a:cubicBezTo>
                    <a:pt x="9805" y="10830"/>
                    <a:pt x="12028" y="8455"/>
                    <a:pt x="16069" y="8272"/>
                  </a:cubicBezTo>
                  <a:cubicBezTo>
                    <a:pt x="20108" y="8089"/>
                    <a:pt x="19098" y="6812"/>
                    <a:pt x="21319" y="6812"/>
                  </a:cubicBezTo>
                  <a:cubicBezTo>
                    <a:pt x="21423" y="6812"/>
                    <a:pt x="21503" y="6809"/>
                    <a:pt x="21600" y="6809"/>
                  </a:cubicBezTo>
                  <a:cubicBezTo>
                    <a:pt x="21211" y="5212"/>
                    <a:pt x="20721" y="3280"/>
                    <a:pt x="20402" y="2267"/>
                  </a:cubicBezTo>
                  <a:cubicBezTo>
                    <a:pt x="20209" y="1664"/>
                    <a:pt x="20080" y="845"/>
                    <a:pt x="1999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76" name="Shape 2805"/>
            <p:cNvSpPr/>
            <p:nvPr/>
          </p:nvSpPr>
          <p:spPr bwMode="auto">
            <a:xfrm>
              <a:off x="8056547" y="3118696"/>
              <a:ext cx="330879" cy="1155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26" h="20824" extrusionOk="0">
                  <a:moveTo>
                    <a:pt x="19873" y="3816"/>
                  </a:moveTo>
                  <a:cubicBezTo>
                    <a:pt x="19114" y="1806"/>
                    <a:pt x="18881" y="3143"/>
                    <a:pt x="18005" y="2612"/>
                  </a:cubicBezTo>
                  <a:cubicBezTo>
                    <a:pt x="17130" y="2075"/>
                    <a:pt x="13628" y="1269"/>
                    <a:pt x="12927" y="1938"/>
                  </a:cubicBezTo>
                  <a:cubicBezTo>
                    <a:pt x="12226" y="2612"/>
                    <a:pt x="10767" y="732"/>
                    <a:pt x="10301" y="197"/>
                  </a:cubicBezTo>
                  <a:cubicBezTo>
                    <a:pt x="9832" y="-340"/>
                    <a:pt x="8316" y="197"/>
                    <a:pt x="8258" y="2075"/>
                  </a:cubicBezTo>
                  <a:cubicBezTo>
                    <a:pt x="8199" y="3952"/>
                    <a:pt x="7557" y="3948"/>
                    <a:pt x="6506" y="2742"/>
                  </a:cubicBezTo>
                  <a:cubicBezTo>
                    <a:pt x="5456" y="1538"/>
                    <a:pt x="3880" y="1538"/>
                    <a:pt x="3822" y="2879"/>
                  </a:cubicBezTo>
                  <a:cubicBezTo>
                    <a:pt x="3763" y="4219"/>
                    <a:pt x="3003" y="5557"/>
                    <a:pt x="2596" y="5958"/>
                  </a:cubicBezTo>
                  <a:cubicBezTo>
                    <a:pt x="2441" y="6112"/>
                    <a:pt x="2217" y="7199"/>
                    <a:pt x="1999" y="8482"/>
                  </a:cubicBezTo>
                  <a:cubicBezTo>
                    <a:pt x="2322" y="8765"/>
                    <a:pt x="2519" y="9398"/>
                    <a:pt x="2732" y="9988"/>
                  </a:cubicBezTo>
                  <a:cubicBezTo>
                    <a:pt x="3121" y="11058"/>
                    <a:pt x="4135" y="10882"/>
                    <a:pt x="4291" y="9809"/>
                  </a:cubicBezTo>
                  <a:cubicBezTo>
                    <a:pt x="4448" y="8736"/>
                    <a:pt x="6083" y="10882"/>
                    <a:pt x="7019" y="12669"/>
                  </a:cubicBezTo>
                  <a:cubicBezTo>
                    <a:pt x="7954" y="14460"/>
                    <a:pt x="6551" y="13206"/>
                    <a:pt x="6161" y="14998"/>
                  </a:cubicBezTo>
                  <a:cubicBezTo>
                    <a:pt x="5771" y="16785"/>
                    <a:pt x="4603" y="14998"/>
                    <a:pt x="4291" y="15713"/>
                  </a:cubicBezTo>
                  <a:cubicBezTo>
                    <a:pt x="3980" y="16428"/>
                    <a:pt x="1953" y="16785"/>
                    <a:pt x="1407" y="16607"/>
                  </a:cubicBezTo>
                  <a:cubicBezTo>
                    <a:pt x="861" y="16428"/>
                    <a:pt x="-73" y="18394"/>
                    <a:pt x="5" y="19290"/>
                  </a:cubicBezTo>
                  <a:cubicBezTo>
                    <a:pt x="83" y="20186"/>
                    <a:pt x="2110" y="18753"/>
                    <a:pt x="2811" y="19828"/>
                  </a:cubicBezTo>
                  <a:cubicBezTo>
                    <a:pt x="3512" y="20901"/>
                    <a:pt x="4213" y="18753"/>
                    <a:pt x="4603" y="20006"/>
                  </a:cubicBezTo>
                  <a:cubicBezTo>
                    <a:pt x="4992" y="21260"/>
                    <a:pt x="5850" y="20364"/>
                    <a:pt x="6239" y="20723"/>
                  </a:cubicBezTo>
                  <a:cubicBezTo>
                    <a:pt x="6628" y="21080"/>
                    <a:pt x="8791" y="20371"/>
                    <a:pt x="8809" y="20364"/>
                  </a:cubicBezTo>
                  <a:cubicBezTo>
                    <a:pt x="9049" y="19722"/>
                    <a:pt x="9132" y="18861"/>
                    <a:pt x="9132" y="18120"/>
                  </a:cubicBezTo>
                  <a:cubicBezTo>
                    <a:pt x="9132" y="16913"/>
                    <a:pt x="9569" y="17214"/>
                    <a:pt x="10009" y="16913"/>
                  </a:cubicBezTo>
                  <a:cubicBezTo>
                    <a:pt x="10446" y="16609"/>
                    <a:pt x="10753" y="15304"/>
                    <a:pt x="11103" y="15304"/>
                  </a:cubicBezTo>
                  <a:cubicBezTo>
                    <a:pt x="11453" y="15304"/>
                    <a:pt x="11935" y="14097"/>
                    <a:pt x="12284" y="14402"/>
                  </a:cubicBezTo>
                  <a:cubicBezTo>
                    <a:pt x="12634" y="14703"/>
                    <a:pt x="13072" y="16110"/>
                    <a:pt x="13509" y="15304"/>
                  </a:cubicBezTo>
                  <a:cubicBezTo>
                    <a:pt x="13947" y="14501"/>
                    <a:pt x="14079" y="15203"/>
                    <a:pt x="14691" y="13495"/>
                  </a:cubicBezTo>
                  <a:cubicBezTo>
                    <a:pt x="15305" y="11786"/>
                    <a:pt x="15698" y="12088"/>
                    <a:pt x="16487" y="12291"/>
                  </a:cubicBezTo>
                  <a:cubicBezTo>
                    <a:pt x="17405" y="12526"/>
                    <a:pt x="17800" y="11485"/>
                    <a:pt x="18062" y="10281"/>
                  </a:cubicBezTo>
                  <a:cubicBezTo>
                    <a:pt x="18325" y="9075"/>
                    <a:pt x="19113" y="9075"/>
                    <a:pt x="19594" y="8271"/>
                  </a:cubicBezTo>
                  <a:cubicBezTo>
                    <a:pt x="20076" y="7466"/>
                    <a:pt x="21039" y="6563"/>
                    <a:pt x="21346" y="6261"/>
                  </a:cubicBezTo>
                  <a:cubicBezTo>
                    <a:pt x="21494" y="6114"/>
                    <a:pt x="21527" y="5759"/>
                    <a:pt x="21526" y="5286"/>
                  </a:cubicBezTo>
                  <a:cubicBezTo>
                    <a:pt x="20820" y="3986"/>
                    <a:pt x="20509" y="5504"/>
                    <a:pt x="19873" y="381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77" name="Shape 2806"/>
            <p:cNvSpPr/>
            <p:nvPr/>
          </p:nvSpPr>
          <p:spPr bwMode="auto">
            <a:xfrm>
              <a:off x="7145966" y="3109139"/>
              <a:ext cx="207082" cy="763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4" h="20913" extrusionOk="0">
                  <a:moveTo>
                    <a:pt x="8533" y="16449"/>
                  </a:moveTo>
                  <a:cubicBezTo>
                    <a:pt x="9544" y="15435"/>
                    <a:pt x="9914" y="17881"/>
                    <a:pt x="10741" y="20322"/>
                  </a:cubicBezTo>
                  <a:cubicBezTo>
                    <a:pt x="10797" y="20493"/>
                    <a:pt x="10834" y="20626"/>
                    <a:pt x="10877" y="20777"/>
                  </a:cubicBezTo>
                  <a:cubicBezTo>
                    <a:pt x="12012" y="20392"/>
                    <a:pt x="12876" y="19666"/>
                    <a:pt x="14028" y="19364"/>
                  </a:cubicBezTo>
                  <a:cubicBezTo>
                    <a:pt x="14858" y="19147"/>
                    <a:pt x="15939" y="19552"/>
                    <a:pt x="16789" y="19991"/>
                  </a:cubicBezTo>
                  <a:cubicBezTo>
                    <a:pt x="16637" y="19405"/>
                    <a:pt x="16543" y="18872"/>
                    <a:pt x="16631" y="18491"/>
                  </a:cubicBezTo>
                  <a:cubicBezTo>
                    <a:pt x="16906" y="17265"/>
                    <a:pt x="18286" y="18896"/>
                    <a:pt x="18749" y="19914"/>
                  </a:cubicBezTo>
                  <a:cubicBezTo>
                    <a:pt x="19207" y="20934"/>
                    <a:pt x="20681" y="21343"/>
                    <a:pt x="21140" y="20322"/>
                  </a:cubicBezTo>
                  <a:cubicBezTo>
                    <a:pt x="21600" y="19304"/>
                    <a:pt x="20405" y="18283"/>
                    <a:pt x="20129" y="17265"/>
                  </a:cubicBezTo>
                  <a:cubicBezTo>
                    <a:pt x="19990" y="16757"/>
                    <a:pt x="20354" y="15702"/>
                    <a:pt x="20754" y="14759"/>
                  </a:cubicBezTo>
                  <a:cubicBezTo>
                    <a:pt x="19954" y="13774"/>
                    <a:pt x="19129" y="12368"/>
                    <a:pt x="18840" y="12579"/>
                  </a:cubicBezTo>
                  <a:cubicBezTo>
                    <a:pt x="18426" y="12885"/>
                    <a:pt x="18426" y="8298"/>
                    <a:pt x="17872" y="8298"/>
                  </a:cubicBezTo>
                  <a:cubicBezTo>
                    <a:pt x="17320" y="8298"/>
                    <a:pt x="17320" y="7382"/>
                    <a:pt x="16768" y="7382"/>
                  </a:cubicBezTo>
                  <a:cubicBezTo>
                    <a:pt x="16215" y="7382"/>
                    <a:pt x="14145" y="7382"/>
                    <a:pt x="13593" y="8298"/>
                  </a:cubicBezTo>
                  <a:cubicBezTo>
                    <a:pt x="13042" y="9216"/>
                    <a:pt x="12350" y="6160"/>
                    <a:pt x="11661" y="6160"/>
                  </a:cubicBezTo>
                  <a:cubicBezTo>
                    <a:pt x="10970" y="6160"/>
                    <a:pt x="10141" y="4630"/>
                    <a:pt x="9728" y="3408"/>
                  </a:cubicBezTo>
                  <a:cubicBezTo>
                    <a:pt x="9313" y="2187"/>
                    <a:pt x="5863" y="4021"/>
                    <a:pt x="4895" y="2491"/>
                  </a:cubicBezTo>
                  <a:cubicBezTo>
                    <a:pt x="3929" y="965"/>
                    <a:pt x="2134" y="-257"/>
                    <a:pt x="1166" y="47"/>
                  </a:cubicBezTo>
                  <a:cubicBezTo>
                    <a:pt x="919" y="128"/>
                    <a:pt x="492" y="601"/>
                    <a:pt x="0" y="1253"/>
                  </a:cubicBezTo>
                  <a:cubicBezTo>
                    <a:pt x="1814" y="3585"/>
                    <a:pt x="4448" y="2977"/>
                    <a:pt x="4804" y="7184"/>
                  </a:cubicBezTo>
                  <a:cubicBezTo>
                    <a:pt x="5218" y="12071"/>
                    <a:pt x="6462" y="10133"/>
                    <a:pt x="5999" y="14310"/>
                  </a:cubicBezTo>
                  <a:cubicBezTo>
                    <a:pt x="5908" y="15133"/>
                    <a:pt x="5647" y="15930"/>
                    <a:pt x="5281" y="16667"/>
                  </a:cubicBezTo>
                  <a:cubicBezTo>
                    <a:pt x="6715" y="16907"/>
                    <a:pt x="8064" y="16918"/>
                    <a:pt x="8533" y="1644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78" name="Shape 2807"/>
            <p:cNvSpPr/>
            <p:nvPr/>
          </p:nvSpPr>
          <p:spPr bwMode="auto">
            <a:xfrm>
              <a:off x="6731018" y="3147366"/>
              <a:ext cx="565645" cy="183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9" h="21261" extrusionOk="0">
                  <a:moveTo>
                    <a:pt x="1739" y="3663"/>
                  </a:moveTo>
                  <a:cubicBezTo>
                    <a:pt x="2146" y="3276"/>
                    <a:pt x="3064" y="3792"/>
                    <a:pt x="3286" y="3276"/>
                  </a:cubicBezTo>
                  <a:cubicBezTo>
                    <a:pt x="3506" y="2760"/>
                    <a:pt x="2707" y="2114"/>
                    <a:pt x="2419" y="1511"/>
                  </a:cubicBezTo>
                  <a:cubicBezTo>
                    <a:pt x="2251" y="1159"/>
                    <a:pt x="2192" y="507"/>
                    <a:pt x="2135" y="0"/>
                  </a:cubicBezTo>
                  <a:cubicBezTo>
                    <a:pt x="2000" y="231"/>
                    <a:pt x="1826" y="417"/>
                    <a:pt x="1671" y="219"/>
                  </a:cubicBezTo>
                  <a:cubicBezTo>
                    <a:pt x="1365" y="-168"/>
                    <a:pt x="626" y="91"/>
                    <a:pt x="498" y="219"/>
                  </a:cubicBezTo>
                  <a:cubicBezTo>
                    <a:pt x="371" y="348"/>
                    <a:pt x="600" y="1445"/>
                    <a:pt x="600" y="2156"/>
                  </a:cubicBezTo>
                  <a:cubicBezTo>
                    <a:pt x="600" y="2866"/>
                    <a:pt x="269" y="3060"/>
                    <a:pt x="269" y="3512"/>
                  </a:cubicBezTo>
                  <a:cubicBezTo>
                    <a:pt x="269" y="3861"/>
                    <a:pt x="148" y="4099"/>
                    <a:pt x="0" y="4510"/>
                  </a:cubicBezTo>
                  <a:cubicBezTo>
                    <a:pt x="224" y="4933"/>
                    <a:pt x="440" y="5341"/>
                    <a:pt x="668" y="5341"/>
                  </a:cubicBezTo>
                  <a:cubicBezTo>
                    <a:pt x="1145" y="5341"/>
                    <a:pt x="1331" y="4051"/>
                    <a:pt x="1739" y="3663"/>
                  </a:cubicBezTo>
                  <a:close/>
                  <a:moveTo>
                    <a:pt x="20881" y="14756"/>
                  </a:moveTo>
                  <a:cubicBezTo>
                    <a:pt x="20699" y="14643"/>
                    <a:pt x="20972" y="12115"/>
                    <a:pt x="20881" y="11654"/>
                  </a:cubicBezTo>
                  <a:cubicBezTo>
                    <a:pt x="20790" y="11195"/>
                    <a:pt x="20563" y="9242"/>
                    <a:pt x="20836" y="9242"/>
                  </a:cubicBezTo>
                  <a:cubicBezTo>
                    <a:pt x="21083" y="9242"/>
                    <a:pt x="20811" y="7830"/>
                    <a:pt x="21136" y="7745"/>
                  </a:cubicBezTo>
                  <a:cubicBezTo>
                    <a:pt x="21067" y="7253"/>
                    <a:pt x="20992" y="6809"/>
                    <a:pt x="20926" y="6675"/>
                  </a:cubicBezTo>
                  <a:cubicBezTo>
                    <a:pt x="20756" y="6333"/>
                    <a:pt x="20246" y="7020"/>
                    <a:pt x="20043" y="5729"/>
                  </a:cubicBezTo>
                  <a:cubicBezTo>
                    <a:pt x="19838" y="4438"/>
                    <a:pt x="20043" y="4265"/>
                    <a:pt x="19736" y="3232"/>
                  </a:cubicBezTo>
                  <a:cubicBezTo>
                    <a:pt x="19431" y="2201"/>
                    <a:pt x="19294" y="1168"/>
                    <a:pt x="18921" y="1596"/>
                  </a:cubicBezTo>
                  <a:cubicBezTo>
                    <a:pt x="18748" y="1794"/>
                    <a:pt x="18250" y="1790"/>
                    <a:pt x="17720" y="1688"/>
                  </a:cubicBezTo>
                  <a:cubicBezTo>
                    <a:pt x="17168" y="2962"/>
                    <a:pt x="15958" y="3836"/>
                    <a:pt x="15589" y="3491"/>
                  </a:cubicBezTo>
                  <a:cubicBezTo>
                    <a:pt x="15130" y="3062"/>
                    <a:pt x="14247" y="3621"/>
                    <a:pt x="13584" y="3621"/>
                  </a:cubicBezTo>
                  <a:cubicBezTo>
                    <a:pt x="12921" y="3621"/>
                    <a:pt x="12734" y="2415"/>
                    <a:pt x="12224" y="2501"/>
                  </a:cubicBezTo>
                  <a:cubicBezTo>
                    <a:pt x="11714" y="2587"/>
                    <a:pt x="11714" y="1339"/>
                    <a:pt x="11205" y="1339"/>
                  </a:cubicBezTo>
                  <a:cubicBezTo>
                    <a:pt x="10695" y="1339"/>
                    <a:pt x="11086" y="693"/>
                    <a:pt x="9488" y="177"/>
                  </a:cubicBezTo>
                  <a:cubicBezTo>
                    <a:pt x="7890" y="-339"/>
                    <a:pt x="6514" y="1769"/>
                    <a:pt x="6004" y="2887"/>
                  </a:cubicBezTo>
                  <a:cubicBezTo>
                    <a:pt x="5495" y="4008"/>
                    <a:pt x="3659" y="2930"/>
                    <a:pt x="3490" y="3232"/>
                  </a:cubicBezTo>
                  <a:cubicBezTo>
                    <a:pt x="3319" y="3533"/>
                    <a:pt x="3523" y="4866"/>
                    <a:pt x="2911" y="5470"/>
                  </a:cubicBezTo>
                  <a:cubicBezTo>
                    <a:pt x="2299" y="6073"/>
                    <a:pt x="957" y="5470"/>
                    <a:pt x="498" y="5988"/>
                  </a:cubicBezTo>
                  <a:cubicBezTo>
                    <a:pt x="39" y="6502"/>
                    <a:pt x="-130" y="8224"/>
                    <a:pt x="260" y="8139"/>
                  </a:cubicBezTo>
                  <a:cubicBezTo>
                    <a:pt x="651" y="8052"/>
                    <a:pt x="855" y="8527"/>
                    <a:pt x="737" y="8955"/>
                  </a:cubicBezTo>
                  <a:cubicBezTo>
                    <a:pt x="618" y="9385"/>
                    <a:pt x="1059" y="10591"/>
                    <a:pt x="838" y="11108"/>
                  </a:cubicBezTo>
                  <a:cubicBezTo>
                    <a:pt x="618" y="11625"/>
                    <a:pt x="600" y="12613"/>
                    <a:pt x="873" y="13129"/>
                  </a:cubicBezTo>
                  <a:cubicBezTo>
                    <a:pt x="1145" y="13646"/>
                    <a:pt x="1195" y="14595"/>
                    <a:pt x="873" y="14722"/>
                  </a:cubicBezTo>
                  <a:cubicBezTo>
                    <a:pt x="549" y="14852"/>
                    <a:pt x="1433" y="15798"/>
                    <a:pt x="1450" y="16228"/>
                  </a:cubicBezTo>
                  <a:cubicBezTo>
                    <a:pt x="1467" y="16659"/>
                    <a:pt x="2198" y="16874"/>
                    <a:pt x="2198" y="17390"/>
                  </a:cubicBezTo>
                  <a:cubicBezTo>
                    <a:pt x="2198" y="17906"/>
                    <a:pt x="2419" y="18080"/>
                    <a:pt x="2776" y="17823"/>
                  </a:cubicBezTo>
                  <a:cubicBezTo>
                    <a:pt x="3133" y="17564"/>
                    <a:pt x="3269" y="18811"/>
                    <a:pt x="3490" y="19672"/>
                  </a:cubicBezTo>
                  <a:cubicBezTo>
                    <a:pt x="3710" y="20532"/>
                    <a:pt x="4968" y="19929"/>
                    <a:pt x="4968" y="18984"/>
                  </a:cubicBezTo>
                  <a:cubicBezTo>
                    <a:pt x="4968" y="18038"/>
                    <a:pt x="5341" y="17777"/>
                    <a:pt x="5902" y="17906"/>
                  </a:cubicBezTo>
                  <a:cubicBezTo>
                    <a:pt x="6463" y="18034"/>
                    <a:pt x="7195" y="19972"/>
                    <a:pt x="7466" y="20230"/>
                  </a:cubicBezTo>
                  <a:cubicBezTo>
                    <a:pt x="7737" y="20488"/>
                    <a:pt x="8299" y="19714"/>
                    <a:pt x="8656" y="19714"/>
                  </a:cubicBezTo>
                  <a:cubicBezTo>
                    <a:pt x="9012" y="19714"/>
                    <a:pt x="9522" y="18294"/>
                    <a:pt x="9726" y="17992"/>
                  </a:cubicBezTo>
                  <a:cubicBezTo>
                    <a:pt x="9930" y="17693"/>
                    <a:pt x="10287" y="18984"/>
                    <a:pt x="10611" y="18551"/>
                  </a:cubicBezTo>
                  <a:cubicBezTo>
                    <a:pt x="10933" y="18122"/>
                    <a:pt x="11290" y="17647"/>
                    <a:pt x="11494" y="17950"/>
                  </a:cubicBezTo>
                  <a:cubicBezTo>
                    <a:pt x="11698" y="18251"/>
                    <a:pt x="11000" y="19584"/>
                    <a:pt x="11188" y="20274"/>
                  </a:cubicBezTo>
                  <a:cubicBezTo>
                    <a:pt x="11263" y="20553"/>
                    <a:pt x="11247" y="20900"/>
                    <a:pt x="11214" y="21261"/>
                  </a:cubicBezTo>
                  <a:cubicBezTo>
                    <a:pt x="11919" y="21016"/>
                    <a:pt x="11853" y="19779"/>
                    <a:pt x="11895" y="19241"/>
                  </a:cubicBezTo>
                  <a:cubicBezTo>
                    <a:pt x="11940" y="18667"/>
                    <a:pt x="12122" y="18093"/>
                    <a:pt x="12349" y="18551"/>
                  </a:cubicBezTo>
                  <a:cubicBezTo>
                    <a:pt x="12575" y="19012"/>
                    <a:pt x="12893" y="19125"/>
                    <a:pt x="13392" y="18551"/>
                  </a:cubicBezTo>
                  <a:cubicBezTo>
                    <a:pt x="13891" y="17977"/>
                    <a:pt x="13937" y="17632"/>
                    <a:pt x="14119" y="18207"/>
                  </a:cubicBezTo>
                  <a:cubicBezTo>
                    <a:pt x="14300" y="18778"/>
                    <a:pt x="14708" y="18322"/>
                    <a:pt x="15435" y="18322"/>
                  </a:cubicBezTo>
                  <a:cubicBezTo>
                    <a:pt x="16161" y="18322"/>
                    <a:pt x="16297" y="17058"/>
                    <a:pt x="16978" y="17172"/>
                  </a:cubicBezTo>
                  <a:cubicBezTo>
                    <a:pt x="17659" y="17287"/>
                    <a:pt x="18249" y="16713"/>
                    <a:pt x="18249" y="16713"/>
                  </a:cubicBezTo>
                  <a:lnTo>
                    <a:pt x="18680" y="17041"/>
                  </a:lnTo>
                  <a:cubicBezTo>
                    <a:pt x="18857" y="16630"/>
                    <a:pt x="18844" y="16167"/>
                    <a:pt x="19192" y="16055"/>
                  </a:cubicBezTo>
                  <a:cubicBezTo>
                    <a:pt x="19736" y="15886"/>
                    <a:pt x="19940" y="16918"/>
                    <a:pt x="20212" y="16573"/>
                  </a:cubicBezTo>
                  <a:cubicBezTo>
                    <a:pt x="20483" y="16228"/>
                    <a:pt x="21347" y="18575"/>
                    <a:pt x="21426" y="17058"/>
                  </a:cubicBezTo>
                  <a:cubicBezTo>
                    <a:pt x="21470" y="16713"/>
                    <a:pt x="21063" y="14872"/>
                    <a:pt x="20881" y="1475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79" name="Shape 2808"/>
            <p:cNvSpPr/>
            <p:nvPr/>
          </p:nvSpPr>
          <p:spPr bwMode="auto">
            <a:xfrm>
              <a:off x="8310127" y="3338500"/>
              <a:ext cx="69566" cy="552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48" h="21409" extrusionOk="0">
                  <a:moveTo>
                    <a:pt x="10309" y="8"/>
                  </a:moveTo>
                  <a:cubicBezTo>
                    <a:pt x="7081" y="-191"/>
                    <a:pt x="884" y="3238"/>
                    <a:pt x="0" y="6354"/>
                  </a:cubicBezTo>
                  <a:cubicBezTo>
                    <a:pt x="641" y="7107"/>
                    <a:pt x="1252" y="8034"/>
                    <a:pt x="1538" y="9100"/>
                  </a:cubicBezTo>
                  <a:cubicBezTo>
                    <a:pt x="2253" y="11791"/>
                    <a:pt x="4409" y="14102"/>
                    <a:pt x="6922" y="15636"/>
                  </a:cubicBezTo>
                  <a:cubicBezTo>
                    <a:pt x="8467" y="16584"/>
                    <a:pt x="8248" y="19141"/>
                    <a:pt x="7840" y="21409"/>
                  </a:cubicBezTo>
                  <a:cubicBezTo>
                    <a:pt x="9274" y="21353"/>
                    <a:pt x="10731" y="21234"/>
                    <a:pt x="11719" y="20982"/>
                  </a:cubicBezTo>
                  <a:cubicBezTo>
                    <a:pt x="14344" y="20335"/>
                    <a:pt x="19988" y="11686"/>
                    <a:pt x="20790" y="9310"/>
                  </a:cubicBezTo>
                  <a:cubicBezTo>
                    <a:pt x="21600" y="6931"/>
                    <a:pt x="13737" y="225"/>
                    <a:pt x="10309" y="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80" name="Shape 2809"/>
            <p:cNvSpPr/>
            <p:nvPr/>
          </p:nvSpPr>
          <p:spPr bwMode="auto">
            <a:xfrm>
              <a:off x="9681760" y="3128253"/>
              <a:ext cx="208455" cy="1607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49" extrusionOk="0">
                  <a:moveTo>
                    <a:pt x="20737" y="1067"/>
                  </a:moveTo>
                  <a:cubicBezTo>
                    <a:pt x="19522" y="1495"/>
                    <a:pt x="19116" y="0"/>
                    <a:pt x="18101" y="0"/>
                  </a:cubicBezTo>
                  <a:cubicBezTo>
                    <a:pt x="17088" y="0"/>
                    <a:pt x="17291" y="2561"/>
                    <a:pt x="16281" y="2561"/>
                  </a:cubicBezTo>
                  <a:cubicBezTo>
                    <a:pt x="15267" y="2561"/>
                    <a:pt x="15468" y="4051"/>
                    <a:pt x="14051" y="4263"/>
                  </a:cubicBezTo>
                  <a:cubicBezTo>
                    <a:pt x="12635" y="4477"/>
                    <a:pt x="12228" y="4477"/>
                    <a:pt x="12836" y="5544"/>
                  </a:cubicBezTo>
                  <a:cubicBezTo>
                    <a:pt x="13444" y="6610"/>
                    <a:pt x="12028" y="6184"/>
                    <a:pt x="10811" y="6184"/>
                  </a:cubicBezTo>
                  <a:cubicBezTo>
                    <a:pt x="9596" y="6184"/>
                    <a:pt x="9596" y="5332"/>
                    <a:pt x="8786" y="5332"/>
                  </a:cubicBezTo>
                  <a:cubicBezTo>
                    <a:pt x="7977" y="5332"/>
                    <a:pt x="7369" y="6824"/>
                    <a:pt x="6761" y="7675"/>
                  </a:cubicBezTo>
                  <a:cubicBezTo>
                    <a:pt x="6153" y="8530"/>
                    <a:pt x="2103" y="10448"/>
                    <a:pt x="888" y="11088"/>
                  </a:cubicBezTo>
                  <a:cubicBezTo>
                    <a:pt x="542" y="11269"/>
                    <a:pt x="250" y="11834"/>
                    <a:pt x="0" y="12543"/>
                  </a:cubicBezTo>
                  <a:cubicBezTo>
                    <a:pt x="1451" y="12668"/>
                    <a:pt x="2947" y="13544"/>
                    <a:pt x="3597" y="14407"/>
                  </a:cubicBezTo>
                  <a:cubicBezTo>
                    <a:pt x="4481" y="15582"/>
                    <a:pt x="2573" y="16902"/>
                    <a:pt x="1737" y="17978"/>
                  </a:cubicBezTo>
                  <a:cubicBezTo>
                    <a:pt x="899" y="19056"/>
                    <a:pt x="2249" y="19105"/>
                    <a:pt x="2294" y="19986"/>
                  </a:cubicBezTo>
                  <a:cubicBezTo>
                    <a:pt x="2343" y="20865"/>
                    <a:pt x="3459" y="21600"/>
                    <a:pt x="3878" y="20818"/>
                  </a:cubicBezTo>
                  <a:cubicBezTo>
                    <a:pt x="4295" y="20037"/>
                    <a:pt x="4991" y="20328"/>
                    <a:pt x="6294" y="20328"/>
                  </a:cubicBezTo>
                  <a:cubicBezTo>
                    <a:pt x="6674" y="20328"/>
                    <a:pt x="6887" y="20518"/>
                    <a:pt x="7036" y="20777"/>
                  </a:cubicBezTo>
                  <a:cubicBezTo>
                    <a:pt x="7760" y="20163"/>
                    <a:pt x="8604" y="19608"/>
                    <a:pt x="8888" y="19311"/>
                  </a:cubicBezTo>
                  <a:cubicBezTo>
                    <a:pt x="9385" y="18786"/>
                    <a:pt x="10624" y="18656"/>
                    <a:pt x="11742" y="18656"/>
                  </a:cubicBezTo>
                  <a:cubicBezTo>
                    <a:pt x="12432" y="18656"/>
                    <a:pt x="12894" y="18428"/>
                    <a:pt x="13403" y="17997"/>
                  </a:cubicBezTo>
                  <a:cubicBezTo>
                    <a:pt x="12219" y="16639"/>
                    <a:pt x="11061" y="15526"/>
                    <a:pt x="10615" y="15240"/>
                  </a:cubicBezTo>
                  <a:cubicBezTo>
                    <a:pt x="9548" y="14555"/>
                    <a:pt x="10196" y="12645"/>
                    <a:pt x="11498" y="12304"/>
                  </a:cubicBezTo>
                  <a:cubicBezTo>
                    <a:pt x="12802" y="11962"/>
                    <a:pt x="16007" y="9367"/>
                    <a:pt x="16985" y="8780"/>
                  </a:cubicBezTo>
                  <a:cubicBezTo>
                    <a:pt x="17961" y="8194"/>
                    <a:pt x="17310" y="6285"/>
                    <a:pt x="18100" y="4768"/>
                  </a:cubicBezTo>
                  <a:cubicBezTo>
                    <a:pt x="18510" y="3975"/>
                    <a:pt x="20055" y="2464"/>
                    <a:pt x="21600" y="1199"/>
                  </a:cubicBezTo>
                  <a:cubicBezTo>
                    <a:pt x="21269" y="1050"/>
                    <a:pt x="20965" y="984"/>
                    <a:pt x="20737" y="106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81" name="Shape 2810"/>
            <p:cNvSpPr/>
            <p:nvPr/>
          </p:nvSpPr>
          <p:spPr bwMode="auto">
            <a:xfrm>
              <a:off x="8379285" y="3491406"/>
              <a:ext cx="228759" cy="1076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1" h="20862" extrusionOk="0">
                  <a:moveTo>
                    <a:pt x="21236" y="13496"/>
                  </a:moveTo>
                  <a:cubicBezTo>
                    <a:pt x="21044" y="13469"/>
                    <a:pt x="20834" y="13458"/>
                    <a:pt x="20589" y="13469"/>
                  </a:cubicBezTo>
                  <a:cubicBezTo>
                    <a:pt x="18964" y="13578"/>
                    <a:pt x="17964" y="12172"/>
                    <a:pt x="16900" y="12280"/>
                  </a:cubicBezTo>
                  <a:cubicBezTo>
                    <a:pt x="15837" y="12387"/>
                    <a:pt x="12774" y="10334"/>
                    <a:pt x="11459" y="8497"/>
                  </a:cubicBezTo>
                  <a:cubicBezTo>
                    <a:pt x="10147" y="6659"/>
                    <a:pt x="6581" y="2767"/>
                    <a:pt x="5706" y="1254"/>
                  </a:cubicBezTo>
                  <a:cubicBezTo>
                    <a:pt x="4831" y="-260"/>
                    <a:pt x="3580" y="-260"/>
                    <a:pt x="3454" y="498"/>
                  </a:cubicBezTo>
                  <a:cubicBezTo>
                    <a:pt x="3340" y="1192"/>
                    <a:pt x="2697" y="1251"/>
                    <a:pt x="1726" y="1422"/>
                  </a:cubicBezTo>
                  <a:cubicBezTo>
                    <a:pt x="1478" y="2174"/>
                    <a:pt x="445" y="3188"/>
                    <a:pt x="445" y="4206"/>
                  </a:cubicBezTo>
                  <a:cubicBezTo>
                    <a:pt x="445" y="5362"/>
                    <a:pt x="0" y="6904"/>
                    <a:pt x="0" y="7865"/>
                  </a:cubicBezTo>
                  <a:cubicBezTo>
                    <a:pt x="0" y="8826"/>
                    <a:pt x="1112" y="9015"/>
                    <a:pt x="1447" y="9787"/>
                  </a:cubicBezTo>
                  <a:cubicBezTo>
                    <a:pt x="1781" y="10557"/>
                    <a:pt x="3562" y="10943"/>
                    <a:pt x="3673" y="11712"/>
                  </a:cubicBezTo>
                  <a:cubicBezTo>
                    <a:pt x="3784" y="12482"/>
                    <a:pt x="5009" y="13446"/>
                    <a:pt x="5788" y="13639"/>
                  </a:cubicBezTo>
                  <a:cubicBezTo>
                    <a:pt x="6568" y="13832"/>
                    <a:pt x="7681" y="15371"/>
                    <a:pt x="8128" y="15946"/>
                  </a:cubicBezTo>
                  <a:cubicBezTo>
                    <a:pt x="8571" y="16524"/>
                    <a:pt x="10243" y="15178"/>
                    <a:pt x="10798" y="15178"/>
                  </a:cubicBezTo>
                  <a:cubicBezTo>
                    <a:pt x="11356" y="15178"/>
                    <a:pt x="12248" y="16907"/>
                    <a:pt x="12359" y="17871"/>
                  </a:cubicBezTo>
                  <a:cubicBezTo>
                    <a:pt x="12470" y="18834"/>
                    <a:pt x="15364" y="19412"/>
                    <a:pt x="16032" y="20376"/>
                  </a:cubicBezTo>
                  <a:cubicBezTo>
                    <a:pt x="16700" y="21340"/>
                    <a:pt x="20263" y="20759"/>
                    <a:pt x="20932" y="19605"/>
                  </a:cubicBezTo>
                  <a:cubicBezTo>
                    <a:pt x="21600" y="18449"/>
                    <a:pt x="21044" y="16330"/>
                    <a:pt x="21044" y="14601"/>
                  </a:cubicBezTo>
                  <a:cubicBezTo>
                    <a:pt x="21044" y="14024"/>
                    <a:pt x="21121" y="13713"/>
                    <a:pt x="21236" y="1349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82" name="Shape 2811"/>
            <p:cNvSpPr/>
            <p:nvPr/>
          </p:nvSpPr>
          <p:spPr bwMode="auto">
            <a:xfrm>
              <a:off x="8713549" y="3548747"/>
              <a:ext cx="259456" cy="4708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3" extrusionOk="0">
                  <a:moveTo>
                    <a:pt x="17460" y="19506"/>
                  </a:moveTo>
                  <a:cubicBezTo>
                    <a:pt x="17460" y="19056"/>
                    <a:pt x="16662" y="19010"/>
                    <a:pt x="16662" y="18649"/>
                  </a:cubicBezTo>
                  <a:cubicBezTo>
                    <a:pt x="16662" y="18288"/>
                    <a:pt x="16662" y="17656"/>
                    <a:pt x="15665" y="17251"/>
                  </a:cubicBezTo>
                  <a:cubicBezTo>
                    <a:pt x="14666" y="16844"/>
                    <a:pt x="14168" y="16257"/>
                    <a:pt x="14767" y="16032"/>
                  </a:cubicBezTo>
                  <a:cubicBezTo>
                    <a:pt x="15366" y="15807"/>
                    <a:pt x="14866" y="15174"/>
                    <a:pt x="15166" y="15219"/>
                  </a:cubicBezTo>
                  <a:cubicBezTo>
                    <a:pt x="15465" y="15265"/>
                    <a:pt x="15865" y="14813"/>
                    <a:pt x="15265" y="14678"/>
                  </a:cubicBezTo>
                  <a:cubicBezTo>
                    <a:pt x="14666" y="14543"/>
                    <a:pt x="15265" y="14002"/>
                    <a:pt x="14767" y="13911"/>
                  </a:cubicBezTo>
                  <a:cubicBezTo>
                    <a:pt x="14267" y="13821"/>
                    <a:pt x="12873" y="13099"/>
                    <a:pt x="12873" y="12874"/>
                  </a:cubicBezTo>
                  <a:cubicBezTo>
                    <a:pt x="12873" y="12648"/>
                    <a:pt x="13273" y="11384"/>
                    <a:pt x="13370" y="11069"/>
                  </a:cubicBezTo>
                  <a:cubicBezTo>
                    <a:pt x="13470" y="10752"/>
                    <a:pt x="14467" y="10707"/>
                    <a:pt x="14767" y="10707"/>
                  </a:cubicBezTo>
                  <a:cubicBezTo>
                    <a:pt x="15067" y="10707"/>
                    <a:pt x="16264" y="10752"/>
                    <a:pt x="16662" y="10436"/>
                  </a:cubicBezTo>
                  <a:cubicBezTo>
                    <a:pt x="17063" y="10121"/>
                    <a:pt x="18756" y="10076"/>
                    <a:pt x="18956" y="9850"/>
                  </a:cubicBezTo>
                  <a:cubicBezTo>
                    <a:pt x="19156" y="9625"/>
                    <a:pt x="20253" y="9625"/>
                    <a:pt x="20253" y="9354"/>
                  </a:cubicBezTo>
                  <a:cubicBezTo>
                    <a:pt x="20253" y="9083"/>
                    <a:pt x="21548" y="8406"/>
                    <a:pt x="21548" y="8406"/>
                  </a:cubicBezTo>
                  <a:cubicBezTo>
                    <a:pt x="21568" y="8404"/>
                    <a:pt x="21581" y="8409"/>
                    <a:pt x="21600" y="8409"/>
                  </a:cubicBezTo>
                  <a:cubicBezTo>
                    <a:pt x="21450" y="8289"/>
                    <a:pt x="21121" y="8397"/>
                    <a:pt x="20462" y="8516"/>
                  </a:cubicBezTo>
                  <a:cubicBezTo>
                    <a:pt x="19343" y="8719"/>
                    <a:pt x="18783" y="8440"/>
                    <a:pt x="18895" y="8136"/>
                  </a:cubicBezTo>
                  <a:cubicBezTo>
                    <a:pt x="19006" y="7832"/>
                    <a:pt x="18110" y="7832"/>
                    <a:pt x="17494" y="7832"/>
                  </a:cubicBezTo>
                  <a:cubicBezTo>
                    <a:pt x="16877" y="7832"/>
                    <a:pt x="17270" y="7376"/>
                    <a:pt x="17494" y="7071"/>
                  </a:cubicBezTo>
                  <a:cubicBezTo>
                    <a:pt x="17719" y="6767"/>
                    <a:pt x="17270" y="6590"/>
                    <a:pt x="16542" y="6564"/>
                  </a:cubicBezTo>
                  <a:cubicBezTo>
                    <a:pt x="15813" y="6539"/>
                    <a:pt x="15477" y="5830"/>
                    <a:pt x="15757" y="5626"/>
                  </a:cubicBezTo>
                  <a:cubicBezTo>
                    <a:pt x="16038" y="5424"/>
                    <a:pt x="14246" y="5247"/>
                    <a:pt x="13461" y="5424"/>
                  </a:cubicBezTo>
                  <a:cubicBezTo>
                    <a:pt x="12676" y="5601"/>
                    <a:pt x="13237" y="5120"/>
                    <a:pt x="13013" y="4866"/>
                  </a:cubicBezTo>
                  <a:cubicBezTo>
                    <a:pt x="12788" y="4613"/>
                    <a:pt x="14021" y="3751"/>
                    <a:pt x="15086" y="3270"/>
                  </a:cubicBezTo>
                  <a:cubicBezTo>
                    <a:pt x="16150" y="2788"/>
                    <a:pt x="15702" y="2154"/>
                    <a:pt x="15702" y="1597"/>
                  </a:cubicBezTo>
                  <a:cubicBezTo>
                    <a:pt x="15702" y="1039"/>
                    <a:pt x="15198" y="1039"/>
                    <a:pt x="14695" y="1039"/>
                  </a:cubicBezTo>
                  <a:cubicBezTo>
                    <a:pt x="14189" y="1039"/>
                    <a:pt x="14132" y="710"/>
                    <a:pt x="14132" y="406"/>
                  </a:cubicBezTo>
                  <a:cubicBezTo>
                    <a:pt x="14132" y="101"/>
                    <a:pt x="13069" y="-126"/>
                    <a:pt x="12453" y="76"/>
                  </a:cubicBezTo>
                  <a:cubicBezTo>
                    <a:pt x="12367" y="105"/>
                    <a:pt x="12215" y="144"/>
                    <a:pt x="12028" y="189"/>
                  </a:cubicBezTo>
                  <a:cubicBezTo>
                    <a:pt x="12052" y="192"/>
                    <a:pt x="12075" y="194"/>
                    <a:pt x="12075" y="194"/>
                  </a:cubicBezTo>
                  <a:cubicBezTo>
                    <a:pt x="12075" y="194"/>
                    <a:pt x="11875" y="645"/>
                    <a:pt x="11476" y="736"/>
                  </a:cubicBezTo>
                  <a:cubicBezTo>
                    <a:pt x="11076" y="826"/>
                    <a:pt x="11076" y="1096"/>
                    <a:pt x="11675" y="1502"/>
                  </a:cubicBezTo>
                  <a:cubicBezTo>
                    <a:pt x="12273" y="1908"/>
                    <a:pt x="10778" y="1727"/>
                    <a:pt x="10578" y="1502"/>
                  </a:cubicBezTo>
                  <a:cubicBezTo>
                    <a:pt x="10378" y="1277"/>
                    <a:pt x="9181" y="1638"/>
                    <a:pt x="8484" y="1908"/>
                  </a:cubicBezTo>
                  <a:cubicBezTo>
                    <a:pt x="7785" y="2179"/>
                    <a:pt x="6788" y="2315"/>
                    <a:pt x="6788" y="2811"/>
                  </a:cubicBezTo>
                  <a:cubicBezTo>
                    <a:pt x="6788" y="3307"/>
                    <a:pt x="5891" y="3803"/>
                    <a:pt x="6090" y="4209"/>
                  </a:cubicBezTo>
                  <a:cubicBezTo>
                    <a:pt x="6289" y="4615"/>
                    <a:pt x="5093" y="5383"/>
                    <a:pt x="5193" y="5609"/>
                  </a:cubicBezTo>
                  <a:cubicBezTo>
                    <a:pt x="5293" y="5834"/>
                    <a:pt x="3498" y="5564"/>
                    <a:pt x="3198" y="5564"/>
                  </a:cubicBezTo>
                  <a:cubicBezTo>
                    <a:pt x="2899" y="5564"/>
                    <a:pt x="3098" y="6421"/>
                    <a:pt x="2699" y="6691"/>
                  </a:cubicBezTo>
                  <a:cubicBezTo>
                    <a:pt x="2299" y="6962"/>
                    <a:pt x="2599" y="7909"/>
                    <a:pt x="2000" y="7909"/>
                  </a:cubicBezTo>
                  <a:cubicBezTo>
                    <a:pt x="1404" y="7909"/>
                    <a:pt x="904" y="8767"/>
                    <a:pt x="904" y="8767"/>
                  </a:cubicBezTo>
                  <a:cubicBezTo>
                    <a:pt x="904" y="8767"/>
                    <a:pt x="417" y="8916"/>
                    <a:pt x="0" y="9101"/>
                  </a:cubicBezTo>
                  <a:cubicBezTo>
                    <a:pt x="488" y="9554"/>
                    <a:pt x="1380" y="10048"/>
                    <a:pt x="2370" y="10232"/>
                  </a:cubicBezTo>
                  <a:cubicBezTo>
                    <a:pt x="3826" y="10502"/>
                    <a:pt x="4797" y="11836"/>
                    <a:pt x="5246" y="12546"/>
                  </a:cubicBezTo>
                  <a:cubicBezTo>
                    <a:pt x="5694" y="13256"/>
                    <a:pt x="5395" y="13983"/>
                    <a:pt x="4873" y="14388"/>
                  </a:cubicBezTo>
                  <a:cubicBezTo>
                    <a:pt x="4349" y="14794"/>
                    <a:pt x="5058" y="14810"/>
                    <a:pt x="5917" y="15013"/>
                  </a:cubicBezTo>
                  <a:cubicBezTo>
                    <a:pt x="6777" y="15216"/>
                    <a:pt x="7748" y="15283"/>
                    <a:pt x="8382" y="14878"/>
                  </a:cubicBezTo>
                  <a:cubicBezTo>
                    <a:pt x="9019" y="14472"/>
                    <a:pt x="10324" y="14185"/>
                    <a:pt x="10512" y="13729"/>
                  </a:cubicBezTo>
                  <a:cubicBezTo>
                    <a:pt x="10699" y="13273"/>
                    <a:pt x="11296" y="13948"/>
                    <a:pt x="11819" y="14185"/>
                  </a:cubicBezTo>
                  <a:cubicBezTo>
                    <a:pt x="12342" y="14422"/>
                    <a:pt x="12715" y="14878"/>
                    <a:pt x="12827" y="15452"/>
                  </a:cubicBezTo>
                  <a:cubicBezTo>
                    <a:pt x="12939" y="16027"/>
                    <a:pt x="13051" y="17463"/>
                    <a:pt x="14132" y="17919"/>
                  </a:cubicBezTo>
                  <a:cubicBezTo>
                    <a:pt x="15217" y="18375"/>
                    <a:pt x="15404" y="19372"/>
                    <a:pt x="15104" y="19727"/>
                  </a:cubicBezTo>
                  <a:cubicBezTo>
                    <a:pt x="14808" y="20082"/>
                    <a:pt x="15665" y="20690"/>
                    <a:pt x="15440" y="21079"/>
                  </a:cubicBezTo>
                  <a:cubicBezTo>
                    <a:pt x="15396" y="21156"/>
                    <a:pt x="15348" y="21267"/>
                    <a:pt x="15293" y="21390"/>
                  </a:cubicBezTo>
                  <a:cubicBezTo>
                    <a:pt x="16268" y="21474"/>
                    <a:pt x="17460" y="19506"/>
                    <a:pt x="17460" y="1950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83" name="Shape 2812"/>
            <p:cNvSpPr/>
            <p:nvPr/>
          </p:nvSpPr>
          <p:spPr bwMode="auto">
            <a:xfrm>
              <a:off x="8632864" y="3558304"/>
              <a:ext cx="88418" cy="409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8" h="19252" extrusionOk="0">
                  <a:moveTo>
                    <a:pt x="20789" y="6304"/>
                  </a:moveTo>
                  <a:cubicBezTo>
                    <a:pt x="16538" y="-168"/>
                    <a:pt x="15382" y="5050"/>
                    <a:pt x="12544" y="2574"/>
                  </a:cubicBezTo>
                  <a:cubicBezTo>
                    <a:pt x="9531" y="-47"/>
                    <a:pt x="8110" y="-835"/>
                    <a:pt x="6681" y="998"/>
                  </a:cubicBezTo>
                  <a:cubicBezTo>
                    <a:pt x="5253" y="2837"/>
                    <a:pt x="3035" y="2574"/>
                    <a:pt x="1609" y="8345"/>
                  </a:cubicBezTo>
                  <a:cubicBezTo>
                    <a:pt x="1145" y="10242"/>
                    <a:pt x="562" y="12011"/>
                    <a:pt x="0" y="13345"/>
                  </a:cubicBezTo>
                  <a:cubicBezTo>
                    <a:pt x="493" y="15104"/>
                    <a:pt x="1248" y="16340"/>
                    <a:pt x="1855" y="16087"/>
                  </a:cubicBezTo>
                  <a:cubicBezTo>
                    <a:pt x="2984" y="15622"/>
                    <a:pt x="4392" y="18897"/>
                    <a:pt x="6644" y="17960"/>
                  </a:cubicBezTo>
                  <a:cubicBezTo>
                    <a:pt x="8902" y="17025"/>
                    <a:pt x="10315" y="20300"/>
                    <a:pt x="13421" y="18897"/>
                  </a:cubicBezTo>
                  <a:cubicBezTo>
                    <a:pt x="16517" y="17490"/>
                    <a:pt x="19342" y="20765"/>
                    <a:pt x="20468" y="17490"/>
                  </a:cubicBezTo>
                  <a:cubicBezTo>
                    <a:pt x="21600" y="14219"/>
                    <a:pt x="19623" y="7217"/>
                    <a:pt x="19623" y="7217"/>
                  </a:cubicBezTo>
                  <a:cubicBezTo>
                    <a:pt x="19623" y="7217"/>
                    <a:pt x="20142" y="6786"/>
                    <a:pt x="20789" y="630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84" name="Shape 2813"/>
            <p:cNvSpPr/>
            <p:nvPr/>
          </p:nvSpPr>
          <p:spPr bwMode="auto">
            <a:xfrm>
              <a:off x="9013233" y="3692097"/>
              <a:ext cx="219287" cy="381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3" h="21320" extrusionOk="0">
                  <a:moveTo>
                    <a:pt x="15958" y="2529"/>
                  </a:moveTo>
                  <a:cubicBezTo>
                    <a:pt x="15149" y="2473"/>
                    <a:pt x="13064" y="1753"/>
                    <a:pt x="13064" y="1475"/>
                  </a:cubicBezTo>
                  <a:cubicBezTo>
                    <a:pt x="13064" y="1198"/>
                    <a:pt x="14108" y="754"/>
                    <a:pt x="12254" y="643"/>
                  </a:cubicBezTo>
                  <a:cubicBezTo>
                    <a:pt x="10406" y="532"/>
                    <a:pt x="10173" y="199"/>
                    <a:pt x="9826" y="33"/>
                  </a:cubicBezTo>
                  <a:cubicBezTo>
                    <a:pt x="9478" y="-133"/>
                    <a:pt x="7972" y="366"/>
                    <a:pt x="7511" y="754"/>
                  </a:cubicBezTo>
                  <a:cubicBezTo>
                    <a:pt x="7050" y="1142"/>
                    <a:pt x="6586" y="643"/>
                    <a:pt x="5544" y="921"/>
                  </a:cubicBezTo>
                  <a:cubicBezTo>
                    <a:pt x="4502" y="1198"/>
                    <a:pt x="3462" y="532"/>
                    <a:pt x="3000" y="921"/>
                  </a:cubicBezTo>
                  <a:cubicBezTo>
                    <a:pt x="2536" y="1309"/>
                    <a:pt x="1378" y="699"/>
                    <a:pt x="799" y="1031"/>
                  </a:cubicBezTo>
                  <a:cubicBezTo>
                    <a:pt x="580" y="1158"/>
                    <a:pt x="290" y="1260"/>
                    <a:pt x="0" y="1329"/>
                  </a:cubicBezTo>
                  <a:cubicBezTo>
                    <a:pt x="507" y="1601"/>
                    <a:pt x="1058" y="1865"/>
                    <a:pt x="1058" y="2070"/>
                  </a:cubicBezTo>
                  <a:cubicBezTo>
                    <a:pt x="1058" y="2426"/>
                    <a:pt x="2543" y="2693"/>
                    <a:pt x="2543" y="3138"/>
                  </a:cubicBezTo>
                  <a:cubicBezTo>
                    <a:pt x="2543" y="3583"/>
                    <a:pt x="4400" y="3940"/>
                    <a:pt x="4958" y="3761"/>
                  </a:cubicBezTo>
                  <a:cubicBezTo>
                    <a:pt x="5515" y="3583"/>
                    <a:pt x="6817" y="3404"/>
                    <a:pt x="7000" y="4027"/>
                  </a:cubicBezTo>
                  <a:cubicBezTo>
                    <a:pt x="7185" y="4651"/>
                    <a:pt x="7930" y="4651"/>
                    <a:pt x="7930" y="5095"/>
                  </a:cubicBezTo>
                  <a:cubicBezTo>
                    <a:pt x="7930" y="5540"/>
                    <a:pt x="6072" y="5274"/>
                    <a:pt x="5701" y="5718"/>
                  </a:cubicBezTo>
                  <a:cubicBezTo>
                    <a:pt x="5329" y="6163"/>
                    <a:pt x="8856" y="6696"/>
                    <a:pt x="8856" y="7052"/>
                  </a:cubicBezTo>
                  <a:cubicBezTo>
                    <a:pt x="8856" y="7408"/>
                    <a:pt x="9970" y="7853"/>
                    <a:pt x="10342" y="8297"/>
                  </a:cubicBezTo>
                  <a:cubicBezTo>
                    <a:pt x="10715" y="8742"/>
                    <a:pt x="12386" y="9277"/>
                    <a:pt x="12754" y="9810"/>
                  </a:cubicBezTo>
                  <a:cubicBezTo>
                    <a:pt x="13126" y="10344"/>
                    <a:pt x="14613" y="10611"/>
                    <a:pt x="15171" y="10877"/>
                  </a:cubicBezTo>
                  <a:cubicBezTo>
                    <a:pt x="15726" y="11145"/>
                    <a:pt x="15911" y="11768"/>
                    <a:pt x="15726" y="12301"/>
                  </a:cubicBezTo>
                  <a:cubicBezTo>
                    <a:pt x="15542" y="12834"/>
                    <a:pt x="15539" y="13813"/>
                    <a:pt x="16654" y="14614"/>
                  </a:cubicBezTo>
                  <a:cubicBezTo>
                    <a:pt x="17768" y="15416"/>
                    <a:pt x="15354" y="15770"/>
                    <a:pt x="14613" y="16215"/>
                  </a:cubicBezTo>
                  <a:cubicBezTo>
                    <a:pt x="13871" y="16660"/>
                    <a:pt x="14241" y="17283"/>
                    <a:pt x="12013" y="17016"/>
                  </a:cubicBezTo>
                  <a:cubicBezTo>
                    <a:pt x="9785" y="16749"/>
                    <a:pt x="12386" y="17906"/>
                    <a:pt x="12013" y="18262"/>
                  </a:cubicBezTo>
                  <a:cubicBezTo>
                    <a:pt x="11641" y="18618"/>
                    <a:pt x="8672" y="17906"/>
                    <a:pt x="8672" y="18262"/>
                  </a:cubicBezTo>
                  <a:cubicBezTo>
                    <a:pt x="8672" y="18476"/>
                    <a:pt x="7668" y="18753"/>
                    <a:pt x="6867" y="18941"/>
                  </a:cubicBezTo>
                  <a:cubicBezTo>
                    <a:pt x="7185" y="19141"/>
                    <a:pt x="7636" y="19253"/>
                    <a:pt x="8164" y="19411"/>
                  </a:cubicBezTo>
                  <a:cubicBezTo>
                    <a:pt x="8859" y="19618"/>
                    <a:pt x="7299" y="19972"/>
                    <a:pt x="7342" y="20635"/>
                  </a:cubicBezTo>
                  <a:cubicBezTo>
                    <a:pt x="7384" y="21301"/>
                    <a:pt x="8426" y="21467"/>
                    <a:pt x="8814" y="21196"/>
                  </a:cubicBezTo>
                  <a:cubicBezTo>
                    <a:pt x="9204" y="20926"/>
                    <a:pt x="10808" y="20324"/>
                    <a:pt x="11459" y="20221"/>
                  </a:cubicBezTo>
                  <a:cubicBezTo>
                    <a:pt x="12109" y="20117"/>
                    <a:pt x="11459" y="19661"/>
                    <a:pt x="12151" y="19680"/>
                  </a:cubicBezTo>
                  <a:cubicBezTo>
                    <a:pt x="12845" y="19701"/>
                    <a:pt x="12627" y="19203"/>
                    <a:pt x="12933" y="18933"/>
                  </a:cubicBezTo>
                  <a:cubicBezTo>
                    <a:pt x="13237" y="18663"/>
                    <a:pt x="13711" y="18766"/>
                    <a:pt x="14752" y="18788"/>
                  </a:cubicBezTo>
                  <a:cubicBezTo>
                    <a:pt x="15793" y="18809"/>
                    <a:pt x="17264" y="18330"/>
                    <a:pt x="18738" y="17874"/>
                  </a:cubicBezTo>
                  <a:cubicBezTo>
                    <a:pt x="20211" y="17417"/>
                    <a:pt x="20470" y="17314"/>
                    <a:pt x="21032" y="16005"/>
                  </a:cubicBezTo>
                  <a:cubicBezTo>
                    <a:pt x="21600" y="14698"/>
                    <a:pt x="20383" y="13140"/>
                    <a:pt x="20341" y="12745"/>
                  </a:cubicBezTo>
                  <a:cubicBezTo>
                    <a:pt x="20300" y="12351"/>
                    <a:pt x="18304" y="10524"/>
                    <a:pt x="17568" y="10544"/>
                  </a:cubicBezTo>
                  <a:cubicBezTo>
                    <a:pt x="16831" y="10566"/>
                    <a:pt x="13453" y="8904"/>
                    <a:pt x="12845" y="8634"/>
                  </a:cubicBezTo>
                  <a:cubicBezTo>
                    <a:pt x="12239" y="8364"/>
                    <a:pt x="12411" y="7908"/>
                    <a:pt x="11544" y="7553"/>
                  </a:cubicBezTo>
                  <a:cubicBezTo>
                    <a:pt x="10678" y="7202"/>
                    <a:pt x="10592" y="6287"/>
                    <a:pt x="10808" y="5644"/>
                  </a:cubicBezTo>
                  <a:cubicBezTo>
                    <a:pt x="11027" y="5000"/>
                    <a:pt x="12933" y="4855"/>
                    <a:pt x="12889" y="4418"/>
                  </a:cubicBezTo>
                  <a:cubicBezTo>
                    <a:pt x="12847" y="3982"/>
                    <a:pt x="13060" y="3609"/>
                    <a:pt x="14013" y="3589"/>
                  </a:cubicBezTo>
                  <a:cubicBezTo>
                    <a:pt x="14968" y="3567"/>
                    <a:pt x="15878" y="3193"/>
                    <a:pt x="16311" y="2861"/>
                  </a:cubicBezTo>
                  <a:cubicBezTo>
                    <a:pt x="16373" y="2812"/>
                    <a:pt x="16461" y="2782"/>
                    <a:pt x="16560" y="2759"/>
                  </a:cubicBezTo>
                  <a:cubicBezTo>
                    <a:pt x="16318" y="2625"/>
                    <a:pt x="16107" y="2539"/>
                    <a:pt x="15958" y="252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85" name="Shape 2814"/>
            <p:cNvSpPr/>
            <p:nvPr/>
          </p:nvSpPr>
          <p:spPr bwMode="auto">
            <a:xfrm>
              <a:off x="9013233" y="3921458"/>
              <a:ext cx="169389" cy="1087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5" h="21453" extrusionOk="0">
                  <a:moveTo>
                    <a:pt x="9793" y="19053"/>
                  </a:moveTo>
                  <a:cubicBezTo>
                    <a:pt x="9793" y="17798"/>
                    <a:pt x="13388" y="20312"/>
                    <a:pt x="13838" y="19053"/>
                  </a:cubicBezTo>
                  <a:cubicBezTo>
                    <a:pt x="14289" y="17798"/>
                    <a:pt x="11141" y="13711"/>
                    <a:pt x="13838" y="14655"/>
                  </a:cubicBezTo>
                  <a:cubicBezTo>
                    <a:pt x="16535" y="15597"/>
                    <a:pt x="16087" y="13398"/>
                    <a:pt x="16985" y="11826"/>
                  </a:cubicBezTo>
                  <a:cubicBezTo>
                    <a:pt x="17882" y="10255"/>
                    <a:pt x="20804" y="9003"/>
                    <a:pt x="19455" y="6171"/>
                  </a:cubicBezTo>
                  <a:cubicBezTo>
                    <a:pt x="18501" y="4165"/>
                    <a:pt x="18227" y="1853"/>
                    <a:pt x="18227" y="0"/>
                  </a:cubicBezTo>
                  <a:cubicBezTo>
                    <a:pt x="17358" y="959"/>
                    <a:pt x="16303" y="1033"/>
                    <a:pt x="15709" y="701"/>
                  </a:cubicBezTo>
                  <a:cubicBezTo>
                    <a:pt x="14951" y="274"/>
                    <a:pt x="13286" y="66"/>
                    <a:pt x="13286" y="1760"/>
                  </a:cubicBezTo>
                  <a:cubicBezTo>
                    <a:pt x="13286" y="3451"/>
                    <a:pt x="12077" y="3874"/>
                    <a:pt x="12227" y="3029"/>
                  </a:cubicBezTo>
                  <a:cubicBezTo>
                    <a:pt x="12378" y="2183"/>
                    <a:pt x="11017" y="2393"/>
                    <a:pt x="10259" y="1123"/>
                  </a:cubicBezTo>
                  <a:cubicBezTo>
                    <a:pt x="9500" y="-147"/>
                    <a:pt x="6776" y="1548"/>
                    <a:pt x="5413" y="913"/>
                  </a:cubicBezTo>
                  <a:cubicBezTo>
                    <a:pt x="4050" y="274"/>
                    <a:pt x="1931" y="1969"/>
                    <a:pt x="571" y="4301"/>
                  </a:cubicBezTo>
                  <a:cubicBezTo>
                    <a:pt x="-796" y="6629"/>
                    <a:pt x="719" y="6629"/>
                    <a:pt x="719" y="8745"/>
                  </a:cubicBezTo>
                  <a:cubicBezTo>
                    <a:pt x="719" y="10866"/>
                    <a:pt x="1630" y="10866"/>
                    <a:pt x="1176" y="12555"/>
                  </a:cubicBezTo>
                  <a:cubicBezTo>
                    <a:pt x="1162" y="12597"/>
                    <a:pt x="1152" y="12658"/>
                    <a:pt x="1141" y="12706"/>
                  </a:cubicBezTo>
                  <a:cubicBezTo>
                    <a:pt x="2477" y="13527"/>
                    <a:pt x="1951" y="15858"/>
                    <a:pt x="2099" y="17172"/>
                  </a:cubicBezTo>
                  <a:cubicBezTo>
                    <a:pt x="2256" y="18564"/>
                    <a:pt x="3570" y="17756"/>
                    <a:pt x="4301" y="17684"/>
                  </a:cubicBezTo>
                  <a:cubicBezTo>
                    <a:pt x="5037" y="17612"/>
                    <a:pt x="3830" y="19296"/>
                    <a:pt x="4458" y="20325"/>
                  </a:cubicBezTo>
                  <a:cubicBezTo>
                    <a:pt x="5090" y="21352"/>
                    <a:pt x="6924" y="19445"/>
                    <a:pt x="7291" y="20693"/>
                  </a:cubicBezTo>
                  <a:cubicBezTo>
                    <a:pt x="7380" y="20987"/>
                    <a:pt x="7488" y="21234"/>
                    <a:pt x="7609" y="21453"/>
                  </a:cubicBezTo>
                  <a:cubicBezTo>
                    <a:pt x="8579" y="20790"/>
                    <a:pt x="9793" y="19810"/>
                    <a:pt x="9793" y="1905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86" name="Shape 2815"/>
            <p:cNvSpPr/>
            <p:nvPr/>
          </p:nvSpPr>
          <p:spPr bwMode="auto">
            <a:xfrm>
              <a:off x="8944076" y="3711211"/>
              <a:ext cx="223332" cy="2241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5" h="21175" extrusionOk="0">
                  <a:moveTo>
                    <a:pt x="14574" y="9684"/>
                  </a:moveTo>
                  <a:cubicBezTo>
                    <a:pt x="14574" y="9081"/>
                    <a:pt x="11062" y="8179"/>
                    <a:pt x="11432" y="7426"/>
                  </a:cubicBezTo>
                  <a:cubicBezTo>
                    <a:pt x="11801" y="6675"/>
                    <a:pt x="13652" y="7124"/>
                    <a:pt x="13652" y="6371"/>
                  </a:cubicBezTo>
                  <a:cubicBezTo>
                    <a:pt x="13652" y="5620"/>
                    <a:pt x="12910" y="5620"/>
                    <a:pt x="12726" y="4565"/>
                  </a:cubicBezTo>
                  <a:cubicBezTo>
                    <a:pt x="12543" y="3512"/>
                    <a:pt x="11247" y="3813"/>
                    <a:pt x="10692" y="4115"/>
                  </a:cubicBezTo>
                  <a:cubicBezTo>
                    <a:pt x="10137" y="4417"/>
                    <a:pt x="8287" y="3813"/>
                    <a:pt x="8287" y="3060"/>
                  </a:cubicBezTo>
                  <a:cubicBezTo>
                    <a:pt x="8287" y="2307"/>
                    <a:pt x="6808" y="1857"/>
                    <a:pt x="6808" y="1254"/>
                  </a:cubicBezTo>
                  <a:cubicBezTo>
                    <a:pt x="6808" y="907"/>
                    <a:pt x="6259" y="459"/>
                    <a:pt x="5754" y="0"/>
                  </a:cubicBezTo>
                  <a:cubicBezTo>
                    <a:pt x="5285" y="192"/>
                    <a:pt x="4806" y="235"/>
                    <a:pt x="4592" y="59"/>
                  </a:cubicBezTo>
                  <a:cubicBezTo>
                    <a:pt x="4246" y="-222"/>
                    <a:pt x="3786" y="996"/>
                    <a:pt x="4131" y="1278"/>
                  </a:cubicBezTo>
                  <a:cubicBezTo>
                    <a:pt x="4477" y="1561"/>
                    <a:pt x="4938" y="3343"/>
                    <a:pt x="4016" y="3156"/>
                  </a:cubicBezTo>
                  <a:cubicBezTo>
                    <a:pt x="3094" y="2968"/>
                    <a:pt x="3094" y="1936"/>
                    <a:pt x="2517" y="2030"/>
                  </a:cubicBezTo>
                  <a:cubicBezTo>
                    <a:pt x="2517" y="2030"/>
                    <a:pt x="1020" y="3438"/>
                    <a:pt x="1020" y="4001"/>
                  </a:cubicBezTo>
                  <a:cubicBezTo>
                    <a:pt x="1020" y="4380"/>
                    <a:pt x="446" y="4505"/>
                    <a:pt x="0" y="4689"/>
                  </a:cubicBezTo>
                  <a:cubicBezTo>
                    <a:pt x="266" y="4882"/>
                    <a:pt x="493" y="5056"/>
                    <a:pt x="570" y="5152"/>
                  </a:cubicBezTo>
                  <a:cubicBezTo>
                    <a:pt x="822" y="5455"/>
                    <a:pt x="447" y="6267"/>
                    <a:pt x="820" y="6977"/>
                  </a:cubicBezTo>
                  <a:cubicBezTo>
                    <a:pt x="1193" y="7687"/>
                    <a:pt x="2440" y="6572"/>
                    <a:pt x="2812" y="7586"/>
                  </a:cubicBezTo>
                  <a:cubicBezTo>
                    <a:pt x="3188" y="8598"/>
                    <a:pt x="2564" y="9107"/>
                    <a:pt x="2564" y="10120"/>
                  </a:cubicBezTo>
                  <a:cubicBezTo>
                    <a:pt x="2564" y="11136"/>
                    <a:pt x="1568" y="11035"/>
                    <a:pt x="1817" y="11947"/>
                  </a:cubicBezTo>
                  <a:cubicBezTo>
                    <a:pt x="2065" y="12859"/>
                    <a:pt x="3436" y="11745"/>
                    <a:pt x="4432" y="11136"/>
                  </a:cubicBezTo>
                  <a:cubicBezTo>
                    <a:pt x="5430" y="10525"/>
                    <a:pt x="6179" y="10628"/>
                    <a:pt x="6550" y="11035"/>
                  </a:cubicBezTo>
                  <a:cubicBezTo>
                    <a:pt x="6924" y="11441"/>
                    <a:pt x="8170" y="11136"/>
                    <a:pt x="8420" y="10628"/>
                  </a:cubicBezTo>
                  <a:cubicBezTo>
                    <a:pt x="8669" y="10122"/>
                    <a:pt x="10536" y="9918"/>
                    <a:pt x="11160" y="10527"/>
                  </a:cubicBezTo>
                  <a:cubicBezTo>
                    <a:pt x="11785" y="11136"/>
                    <a:pt x="12405" y="11845"/>
                    <a:pt x="13277" y="12252"/>
                  </a:cubicBezTo>
                  <a:cubicBezTo>
                    <a:pt x="14149" y="12655"/>
                    <a:pt x="12654" y="14888"/>
                    <a:pt x="13527" y="15091"/>
                  </a:cubicBezTo>
                  <a:cubicBezTo>
                    <a:pt x="14399" y="15293"/>
                    <a:pt x="15645" y="16409"/>
                    <a:pt x="15522" y="17627"/>
                  </a:cubicBezTo>
                  <a:cubicBezTo>
                    <a:pt x="15414" y="18673"/>
                    <a:pt x="16132" y="19421"/>
                    <a:pt x="15144" y="20320"/>
                  </a:cubicBezTo>
                  <a:cubicBezTo>
                    <a:pt x="15758" y="20645"/>
                    <a:pt x="16494" y="20641"/>
                    <a:pt x="16392" y="20973"/>
                  </a:cubicBezTo>
                  <a:cubicBezTo>
                    <a:pt x="16269" y="21378"/>
                    <a:pt x="17264" y="21175"/>
                    <a:pt x="17264" y="20365"/>
                  </a:cubicBezTo>
                  <a:cubicBezTo>
                    <a:pt x="17264" y="19554"/>
                    <a:pt x="18634" y="19654"/>
                    <a:pt x="19258" y="19858"/>
                  </a:cubicBezTo>
                  <a:cubicBezTo>
                    <a:pt x="19746" y="20017"/>
                    <a:pt x="20615" y="19982"/>
                    <a:pt x="21329" y="19522"/>
                  </a:cubicBezTo>
                  <a:cubicBezTo>
                    <a:pt x="21329" y="19157"/>
                    <a:pt x="21362" y="18828"/>
                    <a:pt x="21416" y="18564"/>
                  </a:cubicBezTo>
                  <a:cubicBezTo>
                    <a:pt x="21600" y="17662"/>
                    <a:pt x="21416" y="16608"/>
                    <a:pt x="20863" y="16155"/>
                  </a:cubicBezTo>
                  <a:cubicBezTo>
                    <a:pt x="20307" y="15705"/>
                    <a:pt x="18827" y="15253"/>
                    <a:pt x="18456" y="14350"/>
                  </a:cubicBezTo>
                  <a:cubicBezTo>
                    <a:pt x="18089" y="13447"/>
                    <a:pt x="16425" y="12543"/>
                    <a:pt x="16054" y="11790"/>
                  </a:cubicBezTo>
                  <a:cubicBezTo>
                    <a:pt x="15683" y="11039"/>
                    <a:pt x="14574" y="10285"/>
                    <a:pt x="14574" y="968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87" name="Shape 2816"/>
            <p:cNvSpPr/>
            <p:nvPr/>
          </p:nvSpPr>
          <p:spPr bwMode="auto">
            <a:xfrm>
              <a:off x="8874918" y="3758994"/>
              <a:ext cx="240971" cy="380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1" h="21508" extrusionOk="0">
                  <a:moveTo>
                    <a:pt x="13187" y="11369"/>
                  </a:moveTo>
                  <a:cubicBezTo>
                    <a:pt x="13187" y="10763"/>
                    <a:pt x="12048" y="10763"/>
                    <a:pt x="13076" y="10097"/>
                  </a:cubicBezTo>
                  <a:cubicBezTo>
                    <a:pt x="14098" y="9429"/>
                    <a:pt x="15691" y="8944"/>
                    <a:pt x="16716" y="9127"/>
                  </a:cubicBezTo>
                  <a:cubicBezTo>
                    <a:pt x="17740" y="9309"/>
                    <a:pt x="19788" y="8823"/>
                    <a:pt x="20359" y="9187"/>
                  </a:cubicBezTo>
                  <a:cubicBezTo>
                    <a:pt x="20460" y="9253"/>
                    <a:pt x="20578" y="9300"/>
                    <a:pt x="20698" y="9342"/>
                  </a:cubicBezTo>
                  <a:cubicBezTo>
                    <a:pt x="21600" y="8805"/>
                    <a:pt x="20944" y="8358"/>
                    <a:pt x="21043" y="7733"/>
                  </a:cubicBezTo>
                  <a:cubicBezTo>
                    <a:pt x="21156" y="7005"/>
                    <a:pt x="20017" y="6338"/>
                    <a:pt x="19220" y="6217"/>
                  </a:cubicBezTo>
                  <a:cubicBezTo>
                    <a:pt x="18423" y="6095"/>
                    <a:pt x="19788" y="4761"/>
                    <a:pt x="18992" y="4520"/>
                  </a:cubicBezTo>
                  <a:cubicBezTo>
                    <a:pt x="18195" y="4277"/>
                    <a:pt x="17628" y="3853"/>
                    <a:pt x="17058" y="3489"/>
                  </a:cubicBezTo>
                  <a:cubicBezTo>
                    <a:pt x="16488" y="3125"/>
                    <a:pt x="14782" y="3247"/>
                    <a:pt x="14554" y="3549"/>
                  </a:cubicBezTo>
                  <a:cubicBezTo>
                    <a:pt x="14326" y="3853"/>
                    <a:pt x="13187" y="4035"/>
                    <a:pt x="12846" y="3793"/>
                  </a:cubicBezTo>
                  <a:cubicBezTo>
                    <a:pt x="12506" y="3549"/>
                    <a:pt x="11822" y="3488"/>
                    <a:pt x="10910" y="3853"/>
                  </a:cubicBezTo>
                  <a:cubicBezTo>
                    <a:pt x="10000" y="4217"/>
                    <a:pt x="8747" y="4883"/>
                    <a:pt x="8521" y="4338"/>
                  </a:cubicBezTo>
                  <a:cubicBezTo>
                    <a:pt x="8293" y="3793"/>
                    <a:pt x="9204" y="3853"/>
                    <a:pt x="9204" y="3246"/>
                  </a:cubicBezTo>
                  <a:cubicBezTo>
                    <a:pt x="9204" y="2640"/>
                    <a:pt x="9773" y="2336"/>
                    <a:pt x="9430" y="1731"/>
                  </a:cubicBezTo>
                  <a:cubicBezTo>
                    <a:pt x="9090" y="1125"/>
                    <a:pt x="7951" y="1792"/>
                    <a:pt x="7610" y="1367"/>
                  </a:cubicBezTo>
                  <a:cubicBezTo>
                    <a:pt x="7269" y="943"/>
                    <a:pt x="7612" y="458"/>
                    <a:pt x="7381" y="277"/>
                  </a:cubicBezTo>
                  <a:cubicBezTo>
                    <a:pt x="7311" y="219"/>
                    <a:pt x="7104" y="115"/>
                    <a:pt x="6861" y="0"/>
                  </a:cubicBezTo>
                  <a:cubicBezTo>
                    <a:pt x="6664" y="53"/>
                    <a:pt x="6492" y="114"/>
                    <a:pt x="6422" y="204"/>
                  </a:cubicBezTo>
                  <a:cubicBezTo>
                    <a:pt x="6212" y="485"/>
                    <a:pt x="4424" y="541"/>
                    <a:pt x="4001" y="934"/>
                  </a:cubicBezTo>
                  <a:cubicBezTo>
                    <a:pt x="3581" y="1326"/>
                    <a:pt x="2316" y="1270"/>
                    <a:pt x="2000" y="1270"/>
                  </a:cubicBezTo>
                  <a:cubicBezTo>
                    <a:pt x="1683" y="1270"/>
                    <a:pt x="630" y="1326"/>
                    <a:pt x="525" y="1720"/>
                  </a:cubicBezTo>
                  <a:cubicBezTo>
                    <a:pt x="422" y="2111"/>
                    <a:pt x="0" y="3683"/>
                    <a:pt x="0" y="3963"/>
                  </a:cubicBezTo>
                  <a:cubicBezTo>
                    <a:pt x="0" y="4243"/>
                    <a:pt x="1472" y="5140"/>
                    <a:pt x="2000" y="5252"/>
                  </a:cubicBezTo>
                  <a:cubicBezTo>
                    <a:pt x="2526" y="5365"/>
                    <a:pt x="1894" y="6037"/>
                    <a:pt x="2526" y="6206"/>
                  </a:cubicBezTo>
                  <a:cubicBezTo>
                    <a:pt x="3159" y="6373"/>
                    <a:pt x="2737" y="6934"/>
                    <a:pt x="2421" y="6878"/>
                  </a:cubicBezTo>
                  <a:cubicBezTo>
                    <a:pt x="2104" y="6822"/>
                    <a:pt x="2632" y="7608"/>
                    <a:pt x="2000" y="7887"/>
                  </a:cubicBezTo>
                  <a:cubicBezTo>
                    <a:pt x="1367" y="8167"/>
                    <a:pt x="1894" y="8897"/>
                    <a:pt x="2948" y="9402"/>
                  </a:cubicBezTo>
                  <a:cubicBezTo>
                    <a:pt x="4001" y="9907"/>
                    <a:pt x="4001" y="10692"/>
                    <a:pt x="4001" y="11141"/>
                  </a:cubicBezTo>
                  <a:cubicBezTo>
                    <a:pt x="4001" y="11589"/>
                    <a:pt x="4843" y="11646"/>
                    <a:pt x="4843" y="12205"/>
                  </a:cubicBezTo>
                  <a:cubicBezTo>
                    <a:pt x="4843" y="12205"/>
                    <a:pt x="3585" y="14651"/>
                    <a:pt x="2556" y="14546"/>
                  </a:cubicBezTo>
                  <a:cubicBezTo>
                    <a:pt x="2335" y="15157"/>
                    <a:pt x="2058" y="16117"/>
                    <a:pt x="1805" y="16638"/>
                  </a:cubicBezTo>
                  <a:cubicBezTo>
                    <a:pt x="1489" y="17288"/>
                    <a:pt x="1254" y="17855"/>
                    <a:pt x="1962" y="17897"/>
                  </a:cubicBezTo>
                  <a:cubicBezTo>
                    <a:pt x="2672" y="17939"/>
                    <a:pt x="4092" y="18800"/>
                    <a:pt x="5470" y="19724"/>
                  </a:cubicBezTo>
                  <a:cubicBezTo>
                    <a:pt x="5807" y="19950"/>
                    <a:pt x="6066" y="20186"/>
                    <a:pt x="6268" y="20427"/>
                  </a:cubicBezTo>
                  <a:cubicBezTo>
                    <a:pt x="6747" y="20413"/>
                    <a:pt x="7280" y="20428"/>
                    <a:pt x="7816" y="20482"/>
                  </a:cubicBezTo>
                  <a:cubicBezTo>
                    <a:pt x="8864" y="20587"/>
                    <a:pt x="9126" y="21040"/>
                    <a:pt x="9126" y="21320"/>
                  </a:cubicBezTo>
                  <a:cubicBezTo>
                    <a:pt x="9126" y="21600"/>
                    <a:pt x="10899" y="21495"/>
                    <a:pt x="11227" y="21459"/>
                  </a:cubicBezTo>
                  <a:cubicBezTo>
                    <a:pt x="11478" y="21433"/>
                    <a:pt x="11156" y="21039"/>
                    <a:pt x="12048" y="20887"/>
                  </a:cubicBezTo>
                  <a:cubicBezTo>
                    <a:pt x="11512" y="20481"/>
                    <a:pt x="10121" y="19989"/>
                    <a:pt x="8980" y="19934"/>
                  </a:cubicBezTo>
                  <a:cubicBezTo>
                    <a:pt x="7640" y="19871"/>
                    <a:pt x="7008" y="18800"/>
                    <a:pt x="7127" y="18318"/>
                  </a:cubicBezTo>
                  <a:cubicBezTo>
                    <a:pt x="7246" y="17835"/>
                    <a:pt x="6141" y="17415"/>
                    <a:pt x="6141" y="16995"/>
                  </a:cubicBezTo>
                  <a:cubicBezTo>
                    <a:pt x="6141" y="16574"/>
                    <a:pt x="5353" y="16554"/>
                    <a:pt x="4447" y="16322"/>
                  </a:cubicBezTo>
                  <a:cubicBezTo>
                    <a:pt x="3539" y="16092"/>
                    <a:pt x="4642" y="14664"/>
                    <a:pt x="4762" y="14055"/>
                  </a:cubicBezTo>
                  <a:cubicBezTo>
                    <a:pt x="4879" y="13446"/>
                    <a:pt x="6773" y="11703"/>
                    <a:pt x="6221" y="11158"/>
                  </a:cubicBezTo>
                  <a:cubicBezTo>
                    <a:pt x="5668" y="10612"/>
                    <a:pt x="8152" y="10192"/>
                    <a:pt x="8469" y="10799"/>
                  </a:cubicBezTo>
                  <a:cubicBezTo>
                    <a:pt x="8784" y="11409"/>
                    <a:pt x="8902" y="11703"/>
                    <a:pt x="10480" y="11661"/>
                  </a:cubicBezTo>
                  <a:cubicBezTo>
                    <a:pt x="12056" y="11620"/>
                    <a:pt x="12056" y="12270"/>
                    <a:pt x="13319" y="12460"/>
                  </a:cubicBezTo>
                  <a:cubicBezTo>
                    <a:pt x="13392" y="12470"/>
                    <a:pt x="13442" y="12489"/>
                    <a:pt x="13505" y="12503"/>
                  </a:cubicBezTo>
                  <a:cubicBezTo>
                    <a:pt x="13512" y="12490"/>
                    <a:pt x="13520" y="12472"/>
                    <a:pt x="13530" y="12460"/>
                  </a:cubicBezTo>
                  <a:cubicBezTo>
                    <a:pt x="13872" y="11976"/>
                    <a:pt x="13187" y="11976"/>
                    <a:pt x="13187" y="1136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88" name="Shape 2817"/>
            <p:cNvSpPr/>
            <p:nvPr/>
          </p:nvSpPr>
          <p:spPr bwMode="auto">
            <a:xfrm>
              <a:off x="6373701" y="2726873"/>
              <a:ext cx="288515" cy="1950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3" h="21221" extrusionOk="0">
                  <a:moveTo>
                    <a:pt x="246" y="4252"/>
                  </a:moveTo>
                  <a:cubicBezTo>
                    <a:pt x="395" y="4738"/>
                    <a:pt x="545" y="6436"/>
                    <a:pt x="197" y="7105"/>
                  </a:cubicBezTo>
                  <a:cubicBezTo>
                    <a:pt x="-149" y="7772"/>
                    <a:pt x="0" y="7955"/>
                    <a:pt x="346" y="8196"/>
                  </a:cubicBezTo>
                  <a:cubicBezTo>
                    <a:pt x="693" y="8439"/>
                    <a:pt x="842" y="9046"/>
                    <a:pt x="842" y="9532"/>
                  </a:cubicBezTo>
                  <a:cubicBezTo>
                    <a:pt x="842" y="10018"/>
                    <a:pt x="1089" y="9958"/>
                    <a:pt x="1139" y="10989"/>
                  </a:cubicBezTo>
                  <a:cubicBezTo>
                    <a:pt x="1188" y="12021"/>
                    <a:pt x="1387" y="12748"/>
                    <a:pt x="1684" y="13173"/>
                  </a:cubicBezTo>
                  <a:cubicBezTo>
                    <a:pt x="1916" y="13506"/>
                    <a:pt x="1874" y="14016"/>
                    <a:pt x="1751" y="14399"/>
                  </a:cubicBezTo>
                  <a:cubicBezTo>
                    <a:pt x="2167" y="14775"/>
                    <a:pt x="2633" y="15138"/>
                    <a:pt x="3044" y="15318"/>
                  </a:cubicBezTo>
                  <a:cubicBezTo>
                    <a:pt x="4077" y="15771"/>
                    <a:pt x="4447" y="16131"/>
                    <a:pt x="4519" y="16584"/>
                  </a:cubicBezTo>
                  <a:cubicBezTo>
                    <a:pt x="4593" y="17036"/>
                    <a:pt x="5479" y="17850"/>
                    <a:pt x="5701" y="17217"/>
                  </a:cubicBezTo>
                  <a:cubicBezTo>
                    <a:pt x="5921" y="16586"/>
                    <a:pt x="6512" y="16946"/>
                    <a:pt x="6955" y="16946"/>
                  </a:cubicBezTo>
                  <a:cubicBezTo>
                    <a:pt x="7398" y="16946"/>
                    <a:pt x="7472" y="17579"/>
                    <a:pt x="7544" y="17940"/>
                  </a:cubicBezTo>
                  <a:cubicBezTo>
                    <a:pt x="7618" y="18302"/>
                    <a:pt x="8650" y="18122"/>
                    <a:pt x="9022" y="18392"/>
                  </a:cubicBezTo>
                  <a:cubicBezTo>
                    <a:pt x="9390" y="18663"/>
                    <a:pt x="9537" y="19657"/>
                    <a:pt x="10053" y="20019"/>
                  </a:cubicBezTo>
                  <a:cubicBezTo>
                    <a:pt x="10571" y="20379"/>
                    <a:pt x="11012" y="19567"/>
                    <a:pt x="11383" y="19839"/>
                  </a:cubicBezTo>
                  <a:cubicBezTo>
                    <a:pt x="11751" y="20110"/>
                    <a:pt x="12711" y="20379"/>
                    <a:pt x="13301" y="20110"/>
                  </a:cubicBezTo>
                  <a:cubicBezTo>
                    <a:pt x="13889" y="19839"/>
                    <a:pt x="14260" y="20379"/>
                    <a:pt x="14997" y="20291"/>
                  </a:cubicBezTo>
                  <a:cubicBezTo>
                    <a:pt x="15734" y="20200"/>
                    <a:pt x="16695" y="20560"/>
                    <a:pt x="16915" y="20833"/>
                  </a:cubicBezTo>
                  <a:cubicBezTo>
                    <a:pt x="17032" y="20975"/>
                    <a:pt x="17656" y="21117"/>
                    <a:pt x="18225" y="21221"/>
                  </a:cubicBezTo>
                  <a:cubicBezTo>
                    <a:pt x="18371" y="20850"/>
                    <a:pt x="18086" y="19706"/>
                    <a:pt x="18131" y="19424"/>
                  </a:cubicBezTo>
                  <a:cubicBezTo>
                    <a:pt x="18180" y="19122"/>
                    <a:pt x="19914" y="17239"/>
                    <a:pt x="20211" y="16814"/>
                  </a:cubicBezTo>
                  <a:cubicBezTo>
                    <a:pt x="20509" y="16390"/>
                    <a:pt x="20956" y="16390"/>
                    <a:pt x="21202" y="15844"/>
                  </a:cubicBezTo>
                  <a:cubicBezTo>
                    <a:pt x="21451" y="15297"/>
                    <a:pt x="20509" y="13538"/>
                    <a:pt x="20311" y="13173"/>
                  </a:cubicBezTo>
                  <a:cubicBezTo>
                    <a:pt x="20113" y="12809"/>
                    <a:pt x="20014" y="11353"/>
                    <a:pt x="20163" y="10745"/>
                  </a:cubicBezTo>
                  <a:cubicBezTo>
                    <a:pt x="20311" y="10138"/>
                    <a:pt x="19420" y="9774"/>
                    <a:pt x="19420" y="9350"/>
                  </a:cubicBezTo>
                  <a:cubicBezTo>
                    <a:pt x="19420" y="8925"/>
                    <a:pt x="20262" y="8196"/>
                    <a:pt x="20708" y="7955"/>
                  </a:cubicBezTo>
                  <a:cubicBezTo>
                    <a:pt x="21153" y="7711"/>
                    <a:pt x="21005" y="6011"/>
                    <a:pt x="20609" y="5587"/>
                  </a:cubicBezTo>
                  <a:cubicBezTo>
                    <a:pt x="20211" y="5161"/>
                    <a:pt x="20014" y="4373"/>
                    <a:pt x="20262" y="3524"/>
                  </a:cubicBezTo>
                  <a:cubicBezTo>
                    <a:pt x="20509" y="2675"/>
                    <a:pt x="18776" y="2007"/>
                    <a:pt x="18527" y="2007"/>
                  </a:cubicBezTo>
                  <a:cubicBezTo>
                    <a:pt x="18486" y="2007"/>
                    <a:pt x="18462" y="1953"/>
                    <a:pt x="18445" y="1881"/>
                  </a:cubicBezTo>
                  <a:cubicBezTo>
                    <a:pt x="16898" y="2232"/>
                    <a:pt x="12937" y="1727"/>
                    <a:pt x="12638" y="1581"/>
                  </a:cubicBezTo>
                  <a:cubicBezTo>
                    <a:pt x="12441" y="1485"/>
                    <a:pt x="11940" y="1264"/>
                    <a:pt x="11508" y="1075"/>
                  </a:cubicBezTo>
                  <a:cubicBezTo>
                    <a:pt x="11312" y="1476"/>
                    <a:pt x="10902" y="1845"/>
                    <a:pt x="10286" y="1845"/>
                  </a:cubicBezTo>
                  <a:cubicBezTo>
                    <a:pt x="9330" y="1845"/>
                    <a:pt x="9263" y="671"/>
                    <a:pt x="9230" y="146"/>
                  </a:cubicBezTo>
                  <a:cubicBezTo>
                    <a:pt x="9198" y="-379"/>
                    <a:pt x="5366" y="591"/>
                    <a:pt x="4341" y="1845"/>
                  </a:cubicBezTo>
                  <a:cubicBezTo>
                    <a:pt x="3319" y="3100"/>
                    <a:pt x="940" y="2613"/>
                    <a:pt x="875" y="3300"/>
                  </a:cubicBezTo>
                  <a:cubicBezTo>
                    <a:pt x="826" y="3800"/>
                    <a:pt x="468" y="4059"/>
                    <a:pt x="236" y="3920"/>
                  </a:cubicBezTo>
                  <a:cubicBezTo>
                    <a:pt x="221" y="4042"/>
                    <a:pt x="217" y="4156"/>
                    <a:pt x="246" y="425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89" name="Shape 2818"/>
            <p:cNvSpPr/>
            <p:nvPr/>
          </p:nvSpPr>
          <p:spPr bwMode="auto">
            <a:xfrm>
              <a:off x="6419806" y="3051800"/>
              <a:ext cx="107916" cy="85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66" h="21135" extrusionOk="0">
                  <a:moveTo>
                    <a:pt x="15789" y="19199"/>
                  </a:moveTo>
                  <a:cubicBezTo>
                    <a:pt x="15555" y="17955"/>
                    <a:pt x="19336" y="12243"/>
                    <a:pt x="20283" y="12243"/>
                  </a:cubicBezTo>
                  <a:cubicBezTo>
                    <a:pt x="21069" y="12243"/>
                    <a:pt x="21363" y="6755"/>
                    <a:pt x="21032" y="3902"/>
                  </a:cubicBezTo>
                  <a:cubicBezTo>
                    <a:pt x="18098" y="1774"/>
                    <a:pt x="15661" y="1050"/>
                    <a:pt x="15661" y="1050"/>
                  </a:cubicBezTo>
                  <a:cubicBezTo>
                    <a:pt x="15661" y="1050"/>
                    <a:pt x="7781" y="640"/>
                    <a:pt x="6466" y="84"/>
                  </a:cubicBezTo>
                  <a:cubicBezTo>
                    <a:pt x="5154" y="-465"/>
                    <a:pt x="3838" y="1881"/>
                    <a:pt x="2657" y="915"/>
                  </a:cubicBezTo>
                  <a:cubicBezTo>
                    <a:pt x="1474" y="-49"/>
                    <a:pt x="-237" y="1189"/>
                    <a:pt x="28" y="2571"/>
                  </a:cubicBezTo>
                  <a:cubicBezTo>
                    <a:pt x="291" y="3947"/>
                    <a:pt x="2785" y="4780"/>
                    <a:pt x="2785" y="6846"/>
                  </a:cubicBezTo>
                  <a:cubicBezTo>
                    <a:pt x="2785" y="8913"/>
                    <a:pt x="7781" y="11952"/>
                    <a:pt x="7649" y="13053"/>
                  </a:cubicBezTo>
                  <a:cubicBezTo>
                    <a:pt x="7558" y="13827"/>
                    <a:pt x="10642" y="15930"/>
                    <a:pt x="12486" y="18765"/>
                  </a:cubicBezTo>
                  <a:cubicBezTo>
                    <a:pt x="13466" y="19415"/>
                    <a:pt x="14510" y="20265"/>
                    <a:pt x="15541" y="21135"/>
                  </a:cubicBezTo>
                  <a:cubicBezTo>
                    <a:pt x="15747" y="20225"/>
                    <a:pt x="15848" y="19515"/>
                    <a:pt x="15789" y="1919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90" name="Shape 2819"/>
            <p:cNvSpPr/>
            <p:nvPr/>
          </p:nvSpPr>
          <p:spPr bwMode="auto">
            <a:xfrm>
              <a:off x="6362175" y="3013573"/>
              <a:ext cx="162281" cy="117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518" y="17366"/>
                  </a:moveTo>
                  <a:cubicBezTo>
                    <a:pt x="12608" y="16550"/>
                    <a:pt x="9217" y="14298"/>
                    <a:pt x="9217" y="12766"/>
                  </a:cubicBezTo>
                  <a:cubicBezTo>
                    <a:pt x="9217" y="11234"/>
                    <a:pt x="7524" y="10617"/>
                    <a:pt x="7346" y="9597"/>
                  </a:cubicBezTo>
                  <a:cubicBezTo>
                    <a:pt x="7166" y="8573"/>
                    <a:pt x="8327" y="7655"/>
                    <a:pt x="9130" y="8370"/>
                  </a:cubicBezTo>
                  <a:cubicBezTo>
                    <a:pt x="9932" y="9086"/>
                    <a:pt x="10825" y="7347"/>
                    <a:pt x="11715" y="7754"/>
                  </a:cubicBezTo>
                  <a:cubicBezTo>
                    <a:pt x="12608" y="8166"/>
                    <a:pt x="17955" y="8470"/>
                    <a:pt x="17955" y="8470"/>
                  </a:cubicBezTo>
                  <a:cubicBezTo>
                    <a:pt x="17955" y="8470"/>
                    <a:pt x="19609" y="9007"/>
                    <a:pt x="21600" y="10584"/>
                  </a:cubicBezTo>
                  <a:cubicBezTo>
                    <a:pt x="21557" y="10159"/>
                    <a:pt x="21494" y="9803"/>
                    <a:pt x="21411" y="9590"/>
                  </a:cubicBezTo>
                  <a:cubicBezTo>
                    <a:pt x="20933" y="8299"/>
                    <a:pt x="21411" y="6830"/>
                    <a:pt x="20129" y="6278"/>
                  </a:cubicBezTo>
                  <a:cubicBezTo>
                    <a:pt x="19467" y="5993"/>
                    <a:pt x="19191" y="4681"/>
                    <a:pt x="19075" y="3475"/>
                  </a:cubicBezTo>
                  <a:cubicBezTo>
                    <a:pt x="18470" y="3687"/>
                    <a:pt x="17959" y="3860"/>
                    <a:pt x="17681" y="3941"/>
                  </a:cubicBezTo>
                  <a:cubicBezTo>
                    <a:pt x="16612" y="4247"/>
                    <a:pt x="14346" y="4092"/>
                    <a:pt x="13546" y="2868"/>
                  </a:cubicBezTo>
                  <a:cubicBezTo>
                    <a:pt x="12949" y="1957"/>
                    <a:pt x="11094" y="620"/>
                    <a:pt x="10186" y="0"/>
                  </a:cubicBezTo>
                  <a:cubicBezTo>
                    <a:pt x="9813" y="373"/>
                    <a:pt x="8392" y="1771"/>
                    <a:pt x="7773" y="1853"/>
                  </a:cubicBezTo>
                  <a:cubicBezTo>
                    <a:pt x="7054" y="1957"/>
                    <a:pt x="7503" y="4114"/>
                    <a:pt x="6785" y="4114"/>
                  </a:cubicBezTo>
                  <a:cubicBezTo>
                    <a:pt x="6069" y="4114"/>
                    <a:pt x="5531" y="5551"/>
                    <a:pt x="5353" y="6168"/>
                  </a:cubicBezTo>
                  <a:cubicBezTo>
                    <a:pt x="5175" y="6784"/>
                    <a:pt x="3564" y="5757"/>
                    <a:pt x="2847" y="6064"/>
                  </a:cubicBezTo>
                  <a:cubicBezTo>
                    <a:pt x="2334" y="6288"/>
                    <a:pt x="824" y="6557"/>
                    <a:pt x="0" y="6695"/>
                  </a:cubicBezTo>
                  <a:cubicBezTo>
                    <a:pt x="126" y="7630"/>
                    <a:pt x="76" y="8667"/>
                    <a:pt x="728" y="8667"/>
                  </a:cubicBezTo>
                  <a:cubicBezTo>
                    <a:pt x="1802" y="8667"/>
                    <a:pt x="3774" y="8532"/>
                    <a:pt x="3832" y="10174"/>
                  </a:cubicBezTo>
                  <a:cubicBezTo>
                    <a:pt x="3889" y="11817"/>
                    <a:pt x="6460" y="15447"/>
                    <a:pt x="7412" y="16680"/>
                  </a:cubicBezTo>
                  <a:cubicBezTo>
                    <a:pt x="8366" y="17913"/>
                    <a:pt x="10518" y="17641"/>
                    <a:pt x="10636" y="18667"/>
                  </a:cubicBezTo>
                  <a:cubicBezTo>
                    <a:pt x="10757" y="19695"/>
                    <a:pt x="12309" y="20651"/>
                    <a:pt x="14103" y="20788"/>
                  </a:cubicBezTo>
                  <a:cubicBezTo>
                    <a:pt x="14588" y="20826"/>
                    <a:pt x="15173" y="21148"/>
                    <a:pt x="15800" y="21600"/>
                  </a:cubicBezTo>
                  <a:cubicBezTo>
                    <a:pt x="14549" y="19499"/>
                    <a:pt x="12456" y="17940"/>
                    <a:pt x="12518" y="1736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91" name="Shape 2820"/>
            <p:cNvSpPr/>
            <p:nvPr/>
          </p:nvSpPr>
          <p:spPr bwMode="auto">
            <a:xfrm>
              <a:off x="6523543" y="3137810"/>
              <a:ext cx="55121" cy="922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26" h="21600" extrusionOk="0">
                  <a:moveTo>
                    <a:pt x="13715" y="18418"/>
                  </a:moveTo>
                  <a:cubicBezTo>
                    <a:pt x="16254" y="18161"/>
                    <a:pt x="14727" y="17113"/>
                    <a:pt x="16509" y="16198"/>
                  </a:cubicBezTo>
                  <a:cubicBezTo>
                    <a:pt x="18287" y="15285"/>
                    <a:pt x="20320" y="13457"/>
                    <a:pt x="20579" y="12805"/>
                  </a:cubicBezTo>
                  <a:cubicBezTo>
                    <a:pt x="20609" y="12733"/>
                    <a:pt x="20703" y="12685"/>
                    <a:pt x="20826" y="12641"/>
                  </a:cubicBezTo>
                  <a:cubicBezTo>
                    <a:pt x="17373" y="11308"/>
                    <a:pt x="14957" y="10352"/>
                    <a:pt x="14192" y="8985"/>
                  </a:cubicBezTo>
                  <a:cubicBezTo>
                    <a:pt x="13418" y="7589"/>
                    <a:pt x="14221" y="4861"/>
                    <a:pt x="15433" y="2870"/>
                  </a:cubicBezTo>
                  <a:cubicBezTo>
                    <a:pt x="13464" y="2153"/>
                    <a:pt x="7404" y="0"/>
                    <a:pt x="5503" y="0"/>
                  </a:cubicBezTo>
                  <a:cubicBezTo>
                    <a:pt x="3619" y="0"/>
                    <a:pt x="719" y="2153"/>
                    <a:pt x="0" y="4218"/>
                  </a:cubicBezTo>
                  <a:cubicBezTo>
                    <a:pt x="4448" y="5437"/>
                    <a:pt x="6196" y="6304"/>
                    <a:pt x="3117" y="7886"/>
                  </a:cubicBezTo>
                  <a:cubicBezTo>
                    <a:pt x="-94" y="9540"/>
                    <a:pt x="-774" y="15114"/>
                    <a:pt x="2777" y="16590"/>
                  </a:cubicBezTo>
                  <a:cubicBezTo>
                    <a:pt x="6162" y="18001"/>
                    <a:pt x="7136" y="20799"/>
                    <a:pt x="10419" y="21600"/>
                  </a:cubicBezTo>
                  <a:cubicBezTo>
                    <a:pt x="11342" y="20193"/>
                    <a:pt x="12040" y="18596"/>
                    <a:pt x="13715" y="1841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92" name="Shape 2821"/>
            <p:cNvSpPr/>
            <p:nvPr/>
          </p:nvSpPr>
          <p:spPr bwMode="auto">
            <a:xfrm>
              <a:off x="6246912" y="2927563"/>
              <a:ext cx="223210" cy="84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9" h="21600" extrusionOk="0">
                  <a:moveTo>
                    <a:pt x="18043" y="1922"/>
                  </a:moveTo>
                  <a:cubicBezTo>
                    <a:pt x="17276" y="0"/>
                    <a:pt x="15356" y="0"/>
                    <a:pt x="15356" y="0"/>
                  </a:cubicBezTo>
                  <a:cubicBezTo>
                    <a:pt x="15356" y="0"/>
                    <a:pt x="15163" y="1922"/>
                    <a:pt x="14875" y="2985"/>
                  </a:cubicBezTo>
                  <a:cubicBezTo>
                    <a:pt x="14633" y="3878"/>
                    <a:pt x="13236" y="3865"/>
                    <a:pt x="12342" y="3330"/>
                  </a:cubicBezTo>
                  <a:cubicBezTo>
                    <a:pt x="12088" y="4066"/>
                    <a:pt x="10926" y="4644"/>
                    <a:pt x="10765" y="5709"/>
                  </a:cubicBezTo>
                  <a:cubicBezTo>
                    <a:pt x="10572" y="6998"/>
                    <a:pt x="9153" y="6283"/>
                    <a:pt x="9605" y="9717"/>
                  </a:cubicBezTo>
                  <a:cubicBezTo>
                    <a:pt x="10056" y="13153"/>
                    <a:pt x="8896" y="12009"/>
                    <a:pt x="8444" y="11579"/>
                  </a:cubicBezTo>
                  <a:cubicBezTo>
                    <a:pt x="7992" y="11149"/>
                    <a:pt x="5992" y="11720"/>
                    <a:pt x="5477" y="12865"/>
                  </a:cubicBezTo>
                  <a:cubicBezTo>
                    <a:pt x="4961" y="14012"/>
                    <a:pt x="4250" y="13723"/>
                    <a:pt x="3799" y="13153"/>
                  </a:cubicBezTo>
                  <a:cubicBezTo>
                    <a:pt x="3348" y="12582"/>
                    <a:pt x="2445" y="12294"/>
                    <a:pt x="2057" y="13723"/>
                  </a:cubicBezTo>
                  <a:cubicBezTo>
                    <a:pt x="1670" y="15157"/>
                    <a:pt x="961" y="12582"/>
                    <a:pt x="380" y="12724"/>
                  </a:cubicBezTo>
                  <a:cubicBezTo>
                    <a:pt x="-201" y="12865"/>
                    <a:pt x="57" y="15587"/>
                    <a:pt x="57" y="16160"/>
                  </a:cubicBezTo>
                  <a:cubicBezTo>
                    <a:pt x="57" y="16730"/>
                    <a:pt x="961" y="18448"/>
                    <a:pt x="1541" y="17878"/>
                  </a:cubicBezTo>
                  <a:cubicBezTo>
                    <a:pt x="2121" y="17305"/>
                    <a:pt x="2831" y="18020"/>
                    <a:pt x="3348" y="18737"/>
                  </a:cubicBezTo>
                  <a:cubicBezTo>
                    <a:pt x="3864" y="19452"/>
                    <a:pt x="4831" y="18163"/>
                    <a:pt x="5154" y="17449"/>
                  </a:cubicBezTo>
                  <a:cubicBezTo>
                    <a:pt x="5477" y="16730"/>
                    <a:pt x="7283" y="16730"/>
                    <a:pt x="7476" y="16730"/>
                  </a:cubicBezTo>
                  <a:cubicBezTo>
                    <a:pt x="7670" y="16730"/>
                    <a:pt x="7733" y="19023"/>
                    <a:pt x="8057" y="19452"/>
                  </a:cubicBezTo>
                  <a:cubicBezTo>
                    <a:pt x="8379" y="19882"/>
                    <a:pt x="9605" y="20170"/>
                    <a:pt x="10702" y="20312"/>
                  </a:cubicBezTo>
                  <a:cubicBezTo>
                    <a:pt x="11798" y="20453"/>
                    <a:pt x="13410" y="21600"/>
                    <a:pt x="13927" y="21600"/>
                  </a:cubicBezTo>
                  <a:cubicBezTo>
                    <a:pt x="14443" y="21600"/>
                    <a:pt x="15281" y="19593"/>
                    <a:pt x="16441" y="19593"/>
                  </a:cubicBezTo>
                  <a:cubicBezTo>
                    <a:pt x="17603" y="19593"/>
                    <a:pt x="18248" y="18020"/>
                    <a:pt x="18442" y="18163"/>
                  </a:cubicBezTo>
                  <a:cubicBezTo>
                    <a:pt x="18445" y="18167"/>
                    <a:pt x="18450" y="18179"/>
                    <a:pt x="18453" y="18185"/>
                  </a:cubicBezTo>
                  <a:cubicBezTo>
                    <a:pt x="18536" y="17386"/>
                    <a:pt x="18672" y="16743"/>
                    <a:pt x="18923" y="16664"/>
                  </a:cubicBezTo>
                  <a:cubicBezTo>
                    <a:pt x="19395" y="16517"/>
                    <a:pt x="19057" y="14721"/>
                    <a:pt x="19395" y="13828"/>
                  </a:cubicBezTo>
                  <a:cubicBezTo>
                    <a:pt x="19732" y="12933"/>
                    <a:pt x="19125" y="11139"/>
                    <a:pt x="19732" y="11288"/>
                  </a:cubicBezTo>
                  <a:cubicBezTo>
                    <a:pt x="20336" y="11438"/>
                    <a:pt x="21008" y="11588"/>
                    <a:pt x="21008" y="9647"/>
                  </a:cubicBezTo>
                  <a:cubicBezTo>
                    <a:pt x="21008" y="8993"/>
                    <a:pt x="21168" y="8415"/>
                    <a:pt x="21399" y="7933"/>
                  </a:cubicBezTo>
                  <a:cubicBezTo>
                    <a:pt x="20733" y="5862"/>
                    <a:pt x="20256" y="2559"/>
                    <a:pt x="20256" y="2559"/>
                  </a:cubicBezTo>
                  <a:cubicBezTo>
                    <a:pt x="20256" y="2559"/>
                    <a:pt x="18814" y="3840"/>
                    <a:pt x="18043" y="192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93" name="Shape 2822"/>
            <p:cNvSpPr/>
            <p:nvPr/>
          </p:nvSpPr>
          <p:spPr bwMode="auto">
            <a:xfrm>
              <a:off x="6431333" y="2937120"/>
              <a:ext cx="195689" cy="913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1" h="21196" extrusionOk="0">
                  <a:moveTo>
                    <a:pt x="20791" y="3896"/>
                  </a:moveTo>
                  <a:cubicBezTo>
                    <a:pt x="20537" y="3748"/>
                    <a:pt x="20258" y="3439"/>
                    <a:pt x="20013" y="3059"/>
                  </a:cubicBezTo>
                  <a:cubicBezTo>
                    <a:pt x="19091" y="2699"/>
                    <a:pt x="18201" y="2223"/>
                    <a:pt x="17929" y="1743"/>
                  </a:cubicBezTo>
                  <a:cubicBezTo>
                    <a:pt x="17383" y="781"/>
                    <a:pt x="15194" y="201"/>
                    <a:pt x="14864" y="8"/>
                  </a:cubicBezTo>
                  <a:cubicBezTo>
                    <a:pt x="14537" y="-188"/>
                    <a:pt x="12455" y="3479"/>
                    <a:pt x="11797" y="3479"/>
                  </a:cubicBezTo>
                  <a:cubicBezTo>
                    <a:pt x="11140" y="3479"/>
                    <a:pt x="8293" y="4057"/>
                    <a:pt x="8293" y="5404"/>
                  </a:cubicBezTo>
                  <a:cubicBezTo>
                    <a:pt x="8293" y="6757"/>
                    <a:pt x="4792" y="6952"/>
                    <a:pt x="3805" y="5404"/>
                  </a:cubicBezTo>
                  <a:cubicBezTo>
                    <a:pt x="3649" y="5161"/>
                    <a:pt x="3500" y="4834"/>
                    <a:pt x="3358" y="4483"/>
                  </a:cubicBezTo>
                  <a:cubicBezTo>
                    <a:pt x="3094" y="4919"/>
                    <a:pt x="2912" y="5441"/>
                    <a:pt x="2912" y="6033"/>
                  </a:cubicBezTo>
                  <a:cubicBezTo>
                    <a:pt x="2912" y="7789"/>
                    <a:pt x="2146" y="7652"/>
                    <a:pt x="1457" y="7517"/>
                  </a:cubicBezTo>
                  <a:cubicBezTo>
                    <a:pt x="766" y="7383"/>
                    <a:pt x="1457" y="9005"/>
                    <a:pt x="1074" y="9814"/>
                  </a:cubicBezTo>
                  <a:cubicBezTo>
                    <a:pt x="689" y="10622"/>
                    <a:pt x="1074" y="12246"/>
                    <a:pt x="536" y="12379"/>
                  </a:cubicBezTo>
                  <a:cubicBezTo>
                    <a:pt x="250" y="12451"/>
                    <a:pt x="95" y="13032"/>
                    <a:pt x="0" y="13755"/>
                  </a:cubicBezTo>
                  <a:cubicBezTo>
                    <a:pt x="230" y="13947"/>
                    <a:pt x="796" y="15936"/>
                    <a:pt x="796" y="15936"/>
                  </a:cubicBezTo>
                  <a:cubicBezTo>
                    <a:pt x="796" y="15936"/>
                    <a:pt x="766" y="15984"/>
                    <a:pt x="719" y="16058"/>
                  </a:cubicBezTo>
                  <a:cubicBezTo>
                    <a:pt x="1465" y="16840"/>
                    <a:pt x="2987" y="18525"/>
                    <a:pt x="3477" y="19673"/>
                  </a:cubicBezTo>
                  <a:cubicBezTo>
                    <a:pt x="4134" y="21216"/>
                    <a:pt x="5994" y="21412"/>
                    <a:pt x="6871" y="21025"/>
                  </a:cubicBezTo>
                  <a:cubicBezTo>
                    <a:pt x="7747" y="20643"/>
                    <a:pt x="11470" y="18520"/>
                    <a:pt x="11470" y="18520"/>
                  </a:cubicBezTo>
                  <a:cubicBezTo>
                    <a:pt x="11470" y="18520"/>
                    <a:pt x="12348" y="19098"/>
                    <a:pt x="12893" y="19287"/>
                  </a:cubicBezTo>
                  <a:cubicBezTo>
                    <a:pt x="13022" y="19336"/>
                    <a:pt x="13371" y="19435"/>
                    <a:pt x="13826" y="19557"/>
                  </a:cubicBezTo>
                  <a:cubicBezTo>
                    <a:pt x="14093" y="19066"/>
                    <a:pt x="14916" y="18653"/>
                    <a:pt x="15793" y="17101"/>
                  </a:cubicBezTo>
                  <a:cubicBezTo>
                    <a:pt x="16822" y="15289"/>
                    <a:pt x="18367" y="8815"/>
                    <a:pt x="18807" y="8299"/>
                  </a:cubicBezTo>
                  <a:cubicBezTo>
                    <a:pt x="19249" y="7780"/>
                    <a:pt x="20425" y="6615"/>
                    <a:pt x="21013" y="5837"/>
                  </a:cubicBezTo>
                  <a:cubicBezTo>
                    <a:pt x="21600" y="5061"/>
                    <a:pt x="21455" y="4283"/>
                    <a:pt x="20791" y="389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94" name="Shape 2823"/>
            <p:cNvSpPr/>
            <p:nvPr/>
          </p:nvSpPr>
          <p:spPr bwMode="auto">
            <a:xfrm>
              <a:off x="6327595" y="2860666"/>
              <a:ext cx="187163" cy="80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78" h="21551" extrusionOk="0">
                  <a:moveTo>
                    <a:pt x="19947" y="9787"/>
                  </a:moveTo>
                  <a:cubicBezTo>
                    <a:pt x="19379" y="9126"/>
                    <a:pt x="17801" y="9565"/>
                    <a:pt x="17687" y="8679"/>
                  </a:cubicBezTo>
                  <a:cubicBezTo>
                    <a:pt x="17577" y="7793"/>
                    <a:pt x="17464" y="6243"/>
                    <a:pt x="16786" y="6243"/>
                  </a:cubicBezTo>
                  <a:cubicBezTo>
                    <a:pt x="16109" y="6243"/>
                    <a:pt x="15205" y="5359"/>
                    <a:pt x="14869" y="6907"/>
                  </a:cubicBezTo>
                  <a:cubicBezTo>
                    <a:pt x="14528" y="8457"/>
                    <a:pt x="13174" y="6464"/>
                    <a:pt x="13060" y="5356"/>
                  </a:cubicBezTo>
                  <a:cubicBezTo>
                    <a:pt x="12950" y="4245"/>
                    <a:pt x="12384" y="3363"/>
                    <a:pt x="10803" y="2252"/>
                  </a:cubicBezTo>
                  <a:cubicBezTo>
                    <a:pt x="10176" y="1811"/>
                    <a:pt x="9462" y="922"/>
                    <a:pt x="8827" y="0"/>
                  </a:cubicBezTo>
                  <a:cubicBezTo>
                    <a:pt x="8775" y="267"/>
                    <a:pt x="8714" y="518"/>
                    <a:pt x="8648" y="714"/>
                  </a:cubicBezTo>
                  <a:cubicBezTo>
                    <a:pt x="8344" y="1610"/>
                    <a:pt x="7283" y="-29"/>
                    <a:pt x="6828" y="863"/>
                  </a:cubicBezTo>
                  <a:cubicBezTo>
                    <a:pt x="6374" y="1756"/>
                    <a:pt x="4858" y="1903"/>
                    <a:pt x="4025" y="3391"/>
                  </a:cubicBezTo>
                  <a:cubicBezTo>
                    <a:pt x="3192" y="4880"/>
                    <a:pt x="1448" y="5623"/>
                    <a:pt x="463" y="6070"/>
                  </a:cubicBezTo>
                  <a:cubicBezTo>
                    <a:pt x="-522" y="6519"/>
                    <a:pt x="312" y="8301"/>
                    <a:pt x="691" y="9641"/>
                  </a:cubicBezTo>
                  <a:cubicBezTo>
                    <a:pt x="1071" y="10976"/>
                    <a:pt x="1071" y="14250"/>
                    <a:pt x="1828" y="15293"/>
                  </a:cubicBezTo>
                  <a:cubicBezTo>
                    <a:pt x="2586" y="16332"/>
                    <a:pt x="5086" y="19456"/>
                    <a:pt x="5389" y="20499"/>
                  </a:cubicBezTo>
                  <a:cubicBezTo>
                    <a:pt x="5441" y="20678"/>
                    <a:pt x="5409" y="20844"/>
                    <a:pt x="5346" y="21001"/>
                  </a:cubicBezTo>
                  <a:cubicBezTo>
                    <a:pt x="6397" y="21557"/>
                    <a:pt x="8037" y="21571"/>
                    <a:pt x="8321" y="20643"/>
                  </a:cubicBezTo>
                  <a:cubicBezTo>
                    <a:pt x="8660" y="19538"/>
                    <a:pt x="8887" y="17541"/>
                    <a:pt x="8887" y="17541"/>
                  </a:cubicBezTo>
                  <a:cubicBezTo>
                    <a:pt x="8887" y="17541"/>
                    <a:pt x="11142" y="17541"/>
                    <a:pt x="12043" y="19538"/>
                  </a:cubicBezTo>
                  <a:cubicBezTo>
                    <a:pt x="12950" y="21531"/>
                    <a:pt x="14643" y="20200"/>
                    <a:pt x="14643" y="20200"/>
                  </a:cubicBezTo>
                  <a:cubicBezTo>
                    <a:pt x="14643" y="20200"/>
                    <a:pt x="14736" y="20762"/>
                    <a:pt x="14888" y="21551"/>
                  </a:cubicBezTo>
                  <a:cubicBezTo>
                    <a:pt x="15133" y="20456"/>
                    <a:pt x="15451" y="19496"/>
                    <a:pt x="15837" y="19381"/>
                  </a:cubicBezTo>
                  <a:cubicBezTo>
                    <a:pt x="16791" y="19117"/>
                    <a:pt x="18146" y="18850"/>
                    <a:pt x="19098" y="16185"/>
                  </a:cubicBezTo>
                  <a:cubicBezTo>
                    <a:pt x="19591" y="14810"/>
                    <a:pt x="20402" y="13719"/>
                    <a:pt x="21078" y="12986"/>
                  </a:cubicBezTo>
                  <a:cubicBezTo>
                    <a:pt x="20622" y="11889"/>
                    <a:pt x="20386" y="10305"/>
                    <a:pt x="19947" y="978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95" name="Shape 2824"/>
            <p:cNvSpPr/>
            <p:nvPr/>
          </p:nvSpPr>
          <p:spPr bwMode="auto">
            <a:xfrm>
              <a:off x="6454385" y="2908450"/>
              <a:ext cx="169913" cy="56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454" extrusionOk="0">
                  <a:moveTo>
                    <a:pt x="16028" y="1971"/>
                  </a:moveTo>
                  <a:cubicBezTo>
                    <a:pt x="14754" y="2262"/>
                    <a:pt x="14115" y="468"/>
                    <a:pt x="13100" y="1368"/>
                  </a:cubicBezTo>
                  <a:cubicBezTo>
                    <a:pt x="12081" y="2262"/>
                    <a:pt x="10423" y="1368"/>
                    <a:pt x="9788" y="468"/>
                  </a:cubicBezTo>
                  <a:cubicBezTo>
                    <a:pt x="9147" y="-433"/>
                    <a:pt x="8387" y="2262"/>
                    <a:pt x="7492" y="1068"/>
                  </a:cubicBezTo>
                  <a:cubicBezTo>
                    <a:pt x="7296" y="803"/>
                    <a:pt x="7132" y="423"/>
                    <a:pt x="6987" y="0"/>
                  </a:cubicBezTo>
                  <a:cubicBezTo>
                    <a:pt x="6225" y="992"/>
                    <a:pt x="5309" y="2469"/>
                    <a:pt x="4752" y="4331"/>
                  </a:cubicBezTo>
                  <a:cubicBezTo>
                    <a:pt x="3678" y="7939"/>
                    <a:pt x="2148" y="8301"/>
                    <a:pt x="1072" y="8658"/>
                  </a:cubicBezTo>
                  <a:cubicBezTo>
                    <a:pt x="635" y="8813"/>
                    <a:pt x="276" y="10113"/>
                    <a:pt x="0" y="11596"/>
                  </a:cubicBezTo>
                  <a:cubicBezTo>
                    <a:pt x="351" y="13722"/>
                    <a:pt x="993" y="17158"/>
                    <a:pt x="1760" y="18760"/>
                  </a:cubicBezTo>
                  <a:cubicBezTo>
                    <a:pt x="2908" y="21167"/>
                    <a:pt x="6982" y="20864"/>
                    <a:pt x="6982" y="18760"/>
                  </a:cubicBezTo>
                  <a:cubicBezTo>
                    <a:pt x="6982" y="16664"/>
                    <a:pt x="10294" y="15765"/>
                    <a:pt x="11058" y="15765"/>
                  </a:cubicBezTo>
                  <a:cubicBezTo>
                    <a:pt x="11824" y="15765"/>
                    <a:pt x="14246" y="10061"/>
                    <a:pt x="14627" y="10366"/>
                  </a:cubicBezTo>
                  <a:cubicBezTo>
                    <a:pt x="15011" y="10666"/>
                    <a:pt x="17558" y="11569"/>
                    <a:pt x="18193" y="13065"/>
                  </a:cubicBezTo>
                  <a:cubicBezTo>
                    <a:pt x="18509" y="13811"/>
                    <a:pt x="19545" y="14552"/>
                    <a:pt x="20618" y="15111"/>
                  </a:cubicBezTo>
                  <a:cubicBezTo>
                    <a:pt x="20169" y="14181"/>
                    <a:pt x="19813" y="12972"/>
                    <a:pt x="19813" y="11980"/>
                  </a:cubicBezTo>
                  <a:cubicBezTo>
                    <a:pt x="19813" y="10375"/>
                    <a:pt x="21098" y="6145"/>
                    <a:pt x="21523" y="5336"/>
                  </a:cubicBezTo>
                  <a:cubicBezTo>
                    <a:pt x="21559" y="5276"/>
                    <a:pt x="21576" y="5156"/>
                    <a:pt x="21600" y="5055"/>
                  </a:cubicBezTo>
                  <a:cubicBezTo>
                    <a:pt x="20618" y="4711"/>
                    <a:pt x="19541" y="4238"/>
                    <a:pt x="19339" y="3766"/>
                  </a:cubicBezTo>
                  <a:cubicBezTo>
                    <a:pt x="18958" y="2862"/>
                    <a:pt x="17300" y="1668"/>
                    <a:pt x="16028" y="197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96" name="Shape 2825"/>
            <p:cNvSpPr/>
            <p:nvPr/>
          </p:nvSpPr>
          <p:spPr bwMode="auto">
            <a:xfrm>
              <a:off x="5659067" y="3147366"/>
              <a:ext cx="101257" cy="153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56" h="21133" extrusionOk="0">
                  <a:moveTo>
                    <a:pt x="14336" y="17313"/>
                  </a:moveTo>
                  <a:cubicBezTo>
                    <a:pt x="16607" y="17064"/>
                    <a:pt x="13715" y="15943"/>
                    <a:pt x="13094" y="15569"/>
                  </a:cubicBezTo>
                  <a:cubicBezTo>
                    <a:pt x="12474" y="15196"/>
                    <a:pt x="13302" y="13702"/>
                    <a:pt x="14541" y="13702"/>
                  </a:cubicBezTo>
                  <a:cubicBezTo>
                    <a:pt x="15779" y="13702"/>
                    <a:pt x="14541" y="12831"/>
                    <a:pt x="12888" y="11832"/>
                  </a:cubicBezTo>
                  <a:cubicBezTo>
                    <a:pt x="11237" y="10837"/>
                    <a:pt x="12888" y="10464"/>
                    <a:pt x="14336" y="10464"/>
                  </a:cubicBezTo>
                  <a:cubicBezTo>
                    <a:pt x="15779" y="10464"/>
                    <a:pt x="13922" y="8969"/>
                    <a:pt x="15365" y="8098"/>
                  </a:cubicBezTo>
                  <a:cubicBezTo>
                    <a:pt x="16811" y="7224"/>
                    <a:pt x="14950" y="5608"/>
                    <a:pt x="14950" y="4860"/>
                  </a:cubicBezTo>
                  <a:cubicBezTo>
                    <a:pt x="14950" y="4113"/>
                    <a:pt x="17017" y="3865"/>
                    <a:pt x="18672" y="2870"/>
                  </a:cubicBezTo>
                  <a:cubicBezTo>
                    <a:pt x="20322" y="1871"/>
                    <a:pt x="17225" y="2246"/>
                    <a:pt x="17225" y="1499"/>
                  </a:cubicBezTo>
                  <a:cubicBezTo>
                    <a:pt x="17225" y="751"/>
                    <a:pt x="15158" y="501"/>
                    <a:pt x="13715" y="1126"/>
                  </a:cubicBezTo>
                  <a:cubicBezTo>
                    <a:pt x="12266" y="1750"/>
                    <a:pt x="12680" y="1126"/>
                    <a:pt x="11443" y="1126"/>
                  </a:cubicBezTo>
                  <a:cubicBezTo>
                    <a:pt x="10203" y="1126"/>
                    <a:pt x="7931" y="1375"/>
                    <a:pt x="7931" y="627"/>
                  </a:cubicBezTo>
                  <a:cubicBezTo>
                    <a:pt x="7931" y="-123"/>
                    <a:pt x="6900" y="-244"/>
                    <a:pt x="5866" y="501"/>
                  </a:cubicBezTo>
                  <a:cubicBezTo>
                    <a:pt x="5564" y="723"/>
                    <a:pt x="5042" y="840"/>
                    <a:pt x="4338" y="892"/>
                  </a:cubicBezTo>
                  <a:cubicBezTo>
                    <a:pt x="4187" y="1870"/>
                    <a:pt x="4022" y="2781"/>
                    <a:pt x="4494" y="3241"/>
                  </a:cubicBezTo>
                  <a:cubicBezTo>
                    <a:pt x="5597" y="4316"/>
                    <a:pt x="3136" y="9996"/>
                    <a:pt x="930" y="11531"/>
                  </a:cubicBezTo>
                  <a:cubicBezTo>
                    <a:pt x="-1278" y="13066"/>
                    <a:pt x="847" y="13476"/>
                    <a:pt x="3136" y="14550"/>
                  </a:cubicBezTo>
                  <a:cubicBezTo>
                    <a:pt x="5429" y="15625"/>
                    <a:pt x="3902" y="19513"/>
                    <a:pt x="3902" y="20435"/>
                  </a:cubicBezTo>
                  <a:cubicBezTo>
                    <a:pt x="3902" y="21356"/>
                    <a:pt x="5937" y="21100"/>
                    <a:pt x="8313" y="21100"/>
                  </a:cubicBezTo>
                  <a:cubicBezTo>
                    <a:pt x="9729" y="21100"/>
                    <a:pt x="11328" y="20722"/>
                    <a:pt x="12896" y="20556"/>
                  </a:cubicBezTo>
                  <a:cubicBezTo>
                    <a:pt x="12430" y="20127"/>
                    <a:pt x="12064" y="19707"/>
                    <a:pt x="12064" y="19429"/>
                  </a:cubicBezTo>
                  <a:cubicBezTo>
                    <a:pt x="12064" y="18681"/>
                    <a:pt x="12064" y="17562"/>
                    <a:pt x="14336" y="1731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97" name="Shape 2826"/>
            <p:cNvSpPr/>
            <p:nvPr/>
          </p:nvSpPr>
          <p:spPr bwMode="auto">
            <a:xfrm>
              <a:off x="6050963" y="2784213"/>
              <a:ext cx="124234" cy="883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3" h="21405" extrusionOk="0">
                  <a:moveTo>
                    <a:pt x="6829" y="16674"/>
                  </a:moveTo>
                  <a:cubicBezTo>
                    <a:pt x="7774" y="15573"/>
                    <a:pt x="9427" y="16124"/>
                    <a:pt x="10373" y="17226"/>
                  </a:cubicBezTo>
                  <a:cubicBezTo>
                    <a:pt x="11319" y="18328"/>
                    <a:pt x="12737" y="18599"/>
                    <a:pt x="14156" y="20251"/>
                  </a:cubicBezTo>
                  <a:cubicBezTo>
                    <a:pt x="14519" y="20677"/>
                    <a:pt x="14913" y="21061"/>
                    <a:pt x="15299" y="21405"/>
                  </a:cubicBezTo>
                  <a:cubicBezTo>
                    <a:pt x="15431" y="20245"/>
                    <a:pt x="15457" y="17932"/>
                    <a:pt x="15896" y="16736"/>
                  </a:cubicBezTo>
                  <a:cubicBezTo>
                    <a:pt x="16360" y="15478"/>
                    <a:pt x="15431" y="13854"/>
                    <a:pt x="16205" y="13854"/>
                  </a:cubicBezTo>
                  <a:cubicBezTo>
                    <a:pt x="16976" y="13854"/>
                    <a:pt x="19143" y="13854"/>
                    <a:pt x="19143" y="12236"/>
                  </a:cubicBezTo>
                  <a:cubicBezTo>
                    <a:pt x="19143" y="10614"/>
                    <a:pt x="19763" y="11152"/>
                    <a:pt x="20227" y="10250"/>
                  </a:cubicBezTo>
                  <a:cubicBezTo>
                    <a:pt x="20691" y="9351"/>
                    <a:pt x="18835" y="7549"/>
                    <a:pt x="18524" y="7007"/>
                  </a:cubicBezTo>
                  <a:cubicBezTo>
                    <a:pt x="18216" y="6468"/>
                    <a:pt x="19916" y="6289"/>
                    <a:pt x="21155" y="4132"/>
                  </a:cubicBezTo>
                  <a:cubicBezTo>
                    <a:pt x="21600" y="3344"/>
                    <a:pt x="21416" y="1737"/>
                    <a:pt x="21003" y="0"/>
                  </a:cubicBezTo>
                  <a:cubicBezTo>
                    <a:pt x="20796" y="642"/>
                    <a:pt x="20384" y="1104"/>
                    <a:pt x="19683" y="616"/>
                  </a:cubicBezTo>
                  <a:cubicBezTo>
                    <a:pt x="18524" y="-195"/>
                    <a:pt x="16749" y="255"/>
                    <a:pt x="14428" y="797"/>
                  </a:cubicBezTo>
                  <a:cubicBezTo>
                    <a:pt x="12109" y="1335"/>
                    <a:pt x="11413" y="3947"/>
                    <a:pt x="12260" y="5028"/>
                  </a:cubicBezTo>
                  <a:cubicBezTo>
                    <a:pt x="13112" y="6110"/>
                    <a:pt x="10022" y="6649"/>
                    <a:pt x="9790" y="5211"/>
                  </a:cubicBezTo>
                  <a:cubicBezTo>
                    <a:pt x="9558" y="3764"/>
                    <a:pt x="7238" y="4759"/>
                    <a:pt x="7390" y="6649"/>
                  </a:cubicBezTo>
                  <a:cubicBezTo>
                    <a:pt x="7547" y="8539"/>
                    <a:pt x="4838" y="9261"/>
                    <a:pt x="4996" y="11599"/>
                  </a:cubicBezTo>
                  <a:cubicBezTo>
                    <a:pt x="5150" y="13945"/>
                    <a:pt x="2519" y="16106"/>
                    <a:pt x="820" y="17274"/>
                  </a:cubicBezTo>
                  <a:cubicBezTo>
                    <a:pt x="555" y="17460"/>
                    <a:pt x="279" y="17647"/>
                    <a:pt x="0" y="17833"/>
                  </a:cubicBezTo>
                  <a:cubicBezTo>
                    <a:pt x="857" y="18295"/>
                    <a:pt x="1540" y="18599"/>
                    <a:pt x="1863" y="18599"/>
                  </a:cubicBezTo>
                  <a:cubicBezTo>
                    <a:pt x="3285" y="18599"/>
                    <a:pt x="5883" y="17778"/>
                    <a:pt x="6829" y="1667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98" name="Shape 2827"/>
            <p:cNvSpPr/>
            <p:nvPr/>
          </p:nvSpPr>
          <p:spPr bwMode="auto">
            <a:xfrm>
              <a:off x="6120121" y="2898893"/>
              <a:ext cx="20104" cy="232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24" h="21600" extrusionOk="0">
                  <a:moveTo>
                    <a:pt x="11070" y="0"/>
                  </a:moveTo>
                  <a:cubicBezTo>
                    <a:pt x="4891" y="2577"/>
                    <a:pt x="-776" y="8123"/>
                    <a:pt x="87" y="19860"/>
                  </a:cubicBezTo>
                  <a:cubicBezTo>
                    <a:pt x="6127" y="19726"/>
                    <a:pt x="14656" y="20259"/>
                    <a:pt x="20824" y="21600"/>
                  </a:cubicBezTo>
                  <a:cubicBezTo>
                    <a:pt x="19320" y="8817"/>
                    <a:pt x="12610" y="4851"/>
                    <a:pt x="10878" y="2213"/>
                  </a:cubicBezTo>
                  <a:cubicBezTo>
                    <a:pt x="10377" y="1501"/>
                    <a:pt x="10546" y="751"/>
                    <a:pt x="1107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99" name="Shape 2828"/>
            <p:cNvSpPr/>
            <p:nvPr/>
          </p:nvSpPr>
          <p:spPr bwMode="auto">
            <a:xfrm>
              <a:off x="6027910" y="2851109"/>
              <a:ext cx="117006" cy="67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6" h="20649" extrusionOk="0">
                  <a:moveTo>
                    <a:pt x="715" y="5440"/>
                  </a:moveTo>
                  <a:cubicBezTo>
                    <a:pt x="839" y="6636"/>
                    <a:pt x="2196" y="9535"/>
                    <a:pt x="2688" y="8342"/>
                  </a:cubicBezTo>
                  <a:cubicBezTo>
                    <a:pt x="3183" y="7146"/>
                    <a:pt x="4416" y="9879"/>
                    <a:pt x="5525" y="10731"/>
                  </a:cubicBezTo>
                  <a:cubicBezTo>
                    <a:pt x="6635" y="11583"/>
                    <a:pt x="8854" y="12607"/>
                    <a:pt x="8979" y="13631"/>
                  </a:cubicBezTo>
                  <a:cubicBezTo>
                    <a:pt x="9102" y="14655"/>
                    <a:pt x="9472" y="16875"/>
                    <a:pt x="10582" y="16190"/>
                  </a:cubicBezTo>
                  <a:cubicBezTo>
                    <a:pt x="11692" y="15507"/>
                    <a:pt x="13048" y="13119"/>
                    <a:pt x="13048" y="14483"/>
                  </a:cubicBezTo>
                  <a:cubicBezTo>
                    <a:pt x="13048" y="15848"/>
                    <a:pt x="13418" y="18411"/>
                    <a:pt x="14651" y="18067"/>
                  </a:cubicBezTo>
                  <a:cubicBezTo>
                    <a:pt x="15884" y="17723"/>
                    <a:pt x="16255" y="20967"/>
                    <a:pt x="17488" y="20623"/>
                  </a:cubicBezTo>
                  <a:cubicBezTo>
                    <a:pt x="17711" y="20567"/>
                    <a:pt x="18019" y="20530"/>
                    <a:pt x="18377" y="20515"/>
                  </a:cubicBezTo>
                  <a:cubicBezTo>
                    <a:pt x="18225" y="16654"/>
                    <a:pt x="19227" y="14830"/>
                    <a:pt x="20321" y="13982"/>
                  </a:cubicBezTo>
                  <a:cubicBezTo>
                    <a:pt x="20577" y="13302"/>
                    <a:pt x="21315" y="12592"/>
                    <a:pt x="21435" y="11755"/>
                  </a:cubicBezTo>
                  <a:cubicBezTo>
                    <a:pt x="21600" y="10619"/>
                    <a:pt x="19793" y="8342"/>
                    <a:pt x="19955" y="6979"/>
                  </a:cubicBezTo>
                  <a:cubicBezTo>
                    <a:pt x="19963" y="6908"/>
                    <a:pt x="19971" y="6811"/>
                    <a:pt x="19978" y="6733"/>
                  </a:cubicBezTo>
                  <a:cubicBezTo>
                    <a:pt x="19569" y="6299"/>
                    <a:pt x="19149" y="5813"/>
                    <a:pt x="18763" y="5275"/>
                  </a:cubicBezTo>
                  <a:cubicBezTo>
                    <a:pt x="17254" y="3189"/>
                    <a:pt x="15747" y="2846"/>
                    <a:pt x="14740" y="1455"/>
                  </a:cubicBezTo>
                  <a:cubicBezTo>
                    <a:pt x="13734" y="62"/>
                    <a:pt x="11977" y="-633"/>
                    <a:pt x="10972" y="757"/>
                  </a:cubicBezTo>
                  <a:cubicBezTo>
                    <a:pt x="9966" y="2151"/>
                    <a:pt x="7202" y="3189"/>
                    <a:pt x="5691" y="3189"/>
                  </a:cubicBezTo>
                  <a:cubicBezTo>
                    <a:pt x="5348" y="3189"/>
                    <a:pt x="4620" y="2805"/>
                    <a:pt x="3710" y="2221"/>
                  </a:cubicBezTo>
                  <a:cubicBezTo>
                    <a:pt x="2522" y="3170"/>
                    <a:pt x="1259" y="4071"/>
                    <a:pt x="0" y="4423"/>
                  </a:cubicBezTo>
                  <a:cubicBezTo>
                    <a:pt x="250" y="4897"/>
                    <a:pt x="634" y="4647"/>
                    <a:pt x="715" y="544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00" name="Shape 2829"/>
            <p:cNvSpPr/>
            <p:nvPr/>
          </p:nvSpPr>
          <p:spPr bwMode="auto">
            <a:xfrm>
              <a:off x="6558122" y="2946676"/>
              <a:ext cx="273369" cy="1476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7" h="21573" extrusionOk="0">
                  <a:moveTo>
                    <a:pt x="19263" y="14426"/>
                  </a:moveTo>
                  <a:cubicBezTo>
                    <a:pt x="18770" y="14319"/>
                    <a:pt x="18135" y="13994"/>
                    <a:pt x="18347" y="13559"/>
                  </a:cubicBezTo>
                  <a:cubicBezTo>
                    <a:pt x="18360" y="13530"/>
                    <a:pt x="18389" y="13476"/>
                    <a:pt x="18410" y="13433"/>
                  </a:cubicBezTo>
                  <a:cubicBezTo>
                    <a:pt x="17750" y="12610"/>
                    <a:pt x="17577" y="9945"/>
                    <a:pt x="17997" y="9293"/>
                  </a:cubicBezTo>
                  <a:cubicBezTo>
                    <a:pt x="18535" y="8463"/>
                    <a:pt x="17135" y="5307"/>
                    <a:pt x="16490" y="4144"/>
                  </a:cubicBezTo>
                  <a:cubicBezTo>
                    <a:pt x="16189" y="3598"/>
                    <a:pt x="15532" y="1782"/>
                    <a:pt x="14921" y="0"/>
                  </a:cubicBezTo>
                  <a:cubicBezTo>
                    <a:pt x="14362" y="280"/>
                    <a:pt x="13867" y="595"/>
                    <a:pt x="13771" y="843"/>
                  </a:cubicBezTo>
                  <a:cubicBezTo>
                    <a:pt x="13560" y="1384"/>
                    <a:pt x="12854" y="1930"/>
                    <a:pt x="12432" y="1930"/>
                  </a:cubicBezTo>
                  <a:cubicBezTo>
                    <a:pt x="12010" y="1930"/>
                    <a:pt x="11587" y="1604"/>
                    <a:pt x="11235" y="2146"/>
                  </a:cubicBezTo>
                  <a:cubicBezTo>
                    <a:pt x="10883" y="2689"/>
                    <a:pt x="10391" y="2907"/>
                    <a:pt x="10178" y="2582"/>
                  </a:cubicBezTo>
                  <a:cubicBezTo>
                    <a:pt x="9967" y="2255"/>
                    <a:pt x="9263" y="1930"/>
                    <a:pt x="8769" y="1930"/>
                  </a:cubicBezTo>
                  <a:cubicBezTo>
                    <a:pt x="8279" y="1930"/>
                    <a:pt x="6728" y="1277"/>
                    <a:pt x="6377" y="1277"/>
                  </a:cubicBezTo>
                  <a:cubicBezTo>
                    <a:pt x="6167" y="1277"/>
                    <a:pt x="5829" y="1321"/>
                    <a:pt x="5460" y="1398"/>
                  </a:cubicBezTo>
                  <a:cubicBezTo>
                    <a:pt x="5539" y="1634"/>
                    <a:pt x="5477" y="1916"/>
                    <a:pt x="5232" y="2200"/>
                  </a:cubicBezTo>
                  <a:cubicBezTo>
                    <a:pt x="4809" y="2689"/>
                    <a:pt x="3964" y="3423"/>
                    <a:pt x="3647" y="3749"/>
                  </a:cubicBezTo>
                  <a:cubicBezTo>
                    <a:pt x="3330" y="4075"/>
                    <a:pt x="2221" y="8150"/>
                    <a:pt x="1481" y="9291"/>
                  </a:cubicBezTo>
                  <a:cubicBezTo>
                    <a:pt x="743" y="10432"/>
                    <a:pt x="55" y="10596"/>
                    <a:pt x="2" y="11002"/>
                  </a:cubicBezTo>
                  <a:cubicBezTo>
                    <a:pt x="-50" y="11411"/>
                    <a:pt x="848" y="12471"/>
                    <a:pt x="848" y="13123"/>
                  </a:cubicBezTo>
                  <a:cubicBezTo>
                    <a:pt x="848" y="13776"/>
                    <a:pt x="1058" y="14426"/>
                    <a:pt x="1640" y="14426"/>
                  </a:cubicBezTo>
                  <a:cubicBezTo>
                    <a:pt x="2221" y="14426"/>
                    <a:pt x="1587" y="16547"/>
                    <a:pt x="1956" y="16709"/>
                  </a:cubicBezTo>
                  <a:cubicBezTo>
                    <a:pt x="2327" y="16872"/>
                    <a:pt x="4596" y="17117"/>
                    <a:pt x="4596" y="17933"/>
                  </a:cubicBezTo>
                  <a:cubicBezTo>
                    <a:pt x="4596" y="18567"/>
                    <a:pt x="4847" y="19100"/>
                    <a:pt x="4738" y="19540"/>
                  </a:cubicBezTo>
                  <a:cubicBezTo>
                    <a:pt x="5377" y="19705"/>
                    <a:pt x="5845" y="21044"/>
                    <a:pt x="6095" y="20948"/>
                  </a:cubicBezTo>
                  <a:cubicBezTo>
                    <a:pt x="6377" y="20841"/>
                    <a:pt x="8279" y="21493"/>
                    <a:pt x="8630" y="21384"/>
                  </a:cubicBezTo>
                  <a:cubicBezTo>
                    <a:pt x="8981" y="21275"/>
                    <a:pt x="10602" y="21384"/>
                    <a:pt x="11164" y="21493"/>
                  </a:cubicBezTo>
                  <a:cubicBezTo>
                    <a:pt x="11728" y="21600"/>
                    <a:pt x="12361" y="21166"/>
                    <a:pt x="12854" y="20405"/>
                  </a:cubicBezTo>
                  <a:cubicBezTo>
                    <a:pt x="13348" y="19643"/>
                    <a:pt x="15109" y="19536"/>
                    <a:pt x="15673" y="19643"/>
                  </a:cubicBezTo>
                  <a:cubicBezTo>
                    <a:pt x="16234" y="19754"/>
                    <a:pt x="17361" y="19972"/>
                    <a:pt x="17573" y="20516"/>
                  </a:cubicBezTo>
                  <a:cubicBezTo>
                    <a:pt x="17685" y="20798"/>
                    <a:pt x="18347" y="21225"/>
                    <a:pt x="19018" y="21573"/>
                  </a:cubicBezTo>
                  <a:cubicBezTo>
                    <a:pt x="19097" y="21034"/>
                    <a:pt x="18995" y="20333"/>
                    <a:pt x="19016" y="19643"/>
                  </a:cubicBezTo>
                  <a:cubicBezTo>
                    <a:pt x="19051" y="18503"/>
                    <a:pt x="19473" y="16765"/>
                    <a:pt x="20211" y="16654"/>
                  </a:cubicBezTo>
                  <a:cubicBezTo>
                    <a:pt x="20951" y="16547"/>
                    <a:pt x="21550" y="16547"/>
                    <a:pt x="21445" y="14645"/>
                  </a:cubicBezTo>
                  <a:cubicBezTo>
                    <a:pt x="21442" y="14580"/>
                    <a:pt x="21442" y="14532"/>
                    <a:pt x="21439" y="14471"/>
                  </a:cubicBezTo>
                  <a:cubicBezTo>
                    <a:pt x="21066" y="13976"/>
                    <a:pt x="20715" y="13559"/>
                    <a:pt x="20600" y="13559"/>
                  </a:cubicBezTo>
                  <a:cubicBezTo>
                    <a:pt x="20319" y="13559"/>
                    <a:pt x="19473" y="14472"/>
                    <a:pt x="19263" y="1442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01" name="Shape 2830"/>
            <p:cNvSpPr/>
            <p:nvPr/>
          </p:nvSpPr>
          <p:spPr bwMode="auto">
            <a:xfrm>
              <a:off x="6754070" y="2946676"/>
              <a:ext cx="93876" cy="966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44" extrusionOk="0">
                  <a:moveTo>
                    <a:pt x="15617" y="5455"/>
                  </a:moveTo>
                  <a:cubicBezTo>
                    <a:pt x="14786" y="3310"/>
                    <a:pt x="12111" y="2483"/>
                    <a:pt x="10660" y="2483"/>
                  </a:cubicBezTo>
                  <a:cubicBezTo>
                    <a:pt x="9215" y="2483"/>
                    <a:pt x="6742" y="-156"/>
                    <a:pt x="5089" y="8"/>
                  </a:cubicBezTo>
                  <a:cubicBezTo>
                    <a:pt x="4191" y="97"/>
                    <a:pt x="1958" y="531"/>
                    <a:pt x="0" y="1040"/>
                  </a:cubicBezTo>
                  <a:cubicBezTo>
                    <a:pt x="1792" y="3747"/>
                    <a:pt x="3717" y="6505"/>
                    <a:pt x="4600" y="7335"/>
                  </a:cubicBezTo>
                  <a:cubicBezTo>
                    <a:pt x="6490" y="9100"/>
                    <a:pt x="10593" y="13894"/>
                    <a:pt x="9018" y="15156"/>
                  </a:cubicBezTo>
                  <a:cubicBezTo>
                    <a:pt x="7785" y="16146"/>
                    <a:pt x="8293" y="20194"/>
                    <a:pt x="10228" y="21444"/>
                  </a:cubicBezTo>
                  <a:cubicBezTo>
                    <a:pt x="11124" y="20509"/>
                    <a:pt x="14169" y="17444"/>
                    <a:pt x="14169" y="16514"/>
                  </a:cubicBezTo>
                  <a:cubicBezTo>
                    <a:pt x="14169" y="15524"/>
                    <a:pt x="14379" y="13542"/>
                    <a:pt x="16853" y="14038"/>
                  </a:cubicBezTo>
                  <a:cubicBezTo>
                    <a:pt x="19331" y="14534"/>
                    <a:pt x="21600" y="15362"/>
                    <a:pt x="21600" y="14700"/>
                  </a:cubicBezTo>
                  <a:cubicBezTo>
                    <a:pt x="21600" y="14038"/>
                    <a:pt x="20981" y="11896"/>
                    <a:pt x="19950" y="11066"/>
                  </a:cubicBezTo>
                  <a:cubicBezTo>
                    <a:pt x="18919" y="10245"/>
                    <a:pt x="16446" y="7603"/>
                    <a:pt x="15617" y="545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02" name="Shape 2831"/>
            <p:cNvSpPr/>
            <p:nvPr/>
          </p:nvSpPr>
          <p:spPr bwMode="auto">
            <a:xfrm>
              <a:off x="6615754" y="3080469"/>
              <a:ext cx="189197" cy="86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2" h="21594" extrusionOk="0">
                  <a:moveTo>
                    <a:pt x="16566" y="177"/>
                  </a:moveTo>
                  <a:cubicBezTo>
                    <a:pt x="15754" y="-6"/>
                    <a:pt x="13218" y="177"/>
                    <a:pt x="12507" y="1484"/>
                  </a:cubicBezTo>
                  <a:cubicBezTo>
                    <a:pt x="11797" y="2786"/>
                    <a:pt x="10886" y="3530"/>
                    <a:pt x="10074" y="3347"/>
                  </a:cubicBezTo>
                  <a:cubicBezTo>
                    <a:pt x="9264" y="3160"/>
                    <a:pt x="6931" y="2973"/>
                    <a:pt x="6425" y="3160"/>
                  </a:cubicBezTo>
                  <a:cubicBezTo>
                    <a:pt x="5920" y="3347"/>
                    <a:pt x="3181" y="2230"/>
                    <a:pt x="2775" y="2413"/>
                  </a:cubicBezTo>
                  <a:cubicBezTo>
                    <a:pt x="2415" y="2578"/>
                    <a:pt x="1741" y="284"/>
                    <a:pt x="821" y="0"/>
                  </a:cubicBezTo>
                  <a:cubicBezTo>
                    <a:pt x="777" y="211"/>
                    <a:pt x="697" y="412"/>
                    <a:pt x="543" y="597"/>
                  </a:cubicBezTo>
                  <a:cubicBezTo>
                    <a:pt x="-142" y="1438"/>
                    <a:pt x="-218" y="3668"/>
                    <a:pt x="543" y="4928"/>
                  </a:cubicBezTo>
                  <a:cubicBezTo>
                    <a:pt x="1302" y="6186"/>
                    <a:pt x="2292" y="8978"/>
                    <a:pt x="1607" y="8978"/>
                  </a:cubicBezTo>
                  <a:cubicBezTo>
                    <a:pt x="924" y="8978"/>
                    <a:pt x="390" y="10652"/>
                    <a:pt x="466" y="11490"/>
                  </a:cubicBezTo>
                  <a:cubicBezTo>
                    <a:pt x="543" y="12331"/>
                    <a:pt x="239" y="14145"/>
                    <a:pt x="466" y="14565"/>
                  </a:cubicBezTo>
                  <a:cubicBezTo>
                    <a:pt x="697" y="14984"/>
                    <a:pt x="2292" y="17780"/>
                    <a:pt x="2367" y="18615"/>
                  </a:cubicBezTo>
                  <a:cubicBezTo>
                    <a:pt x="2436" y="19352"/>
                    <a:pt x="3088" y="19734"/>
                    <a:pt x="3040" y="20380"/>
                  </a:cubicBezTo>
                  <a:cubicBezTo>
                    <a:pt x="4317" y="20203"/>
                    <a:pt x="7025" y="19918"/>
                    <a:pt x="7640" y="20481"/>
                  </a:cubicBezTo>
                  <a:cubicBezTo>
                    <a:pt x="8451" y="21227"/>
                    <a:pt x="11292" y="21594"/>
                    <a:pt x="11292" y="21594"/>
                  </a:cubicBezTo>
                  <a:cubicBezTo>
                    <a:pt x="12101" y="21594"/>
                    <a:pt x="12812" y="21038"/>
                    <a:pt x="12610" y="20108"/>
                  </a:cubicBezTo>
                  <a:cubicBezTo>
                    <a:pt x="12438" y="19322"/>
                    <a:pt x="13494" y="18802"/>
                    <a:pt x="14257" y="18658"/>
                  </a:cubicBezTo>
                  <a:cubicBezTo>
                    <a:pt x="14123" y="17798"/>
                    <a:pt x="14034" y="17088"/>
                    <a:pt x="14230" y="16938"/>
                  </a:cubicBezTo>
                  <a:cubicBezTo>
                    <a:pt x="14611" y="16660"/>
                    <a:pt x="16816" y="16100"/>
                    <a:pt x="17729" y="16938"/>
                  </a:cubicBezTo>
                  <a:cubicBezTo>
                    <a:pt x="18192" y="17366"/>
                    <a:pt x="18712" y="16963"/>
                    <a:pt x="19114" y="16464"/>
                  </a:cubicBezTo>
                  <a:cubicBezTo>
                    <a:pt x="18992" y="15681"/>
                    <a:pt x="18873" y="15063"/>
                    <a:pt x="18641" y="14984"/>
                  </a:cubicBezTo>
                  <a:cubicBezTo>
                    <a:pt x="18081" y="14801"/>
                    <a:pt x="17224" y="10514"/>
                    <a:pt x="17931" y="10233"/>
                  </a:cubicBezTo>
                  <a:cubicBezTo>
                    <a:pt x="18641" y="9957"/>
                    <a:pt x="19554" y="5485"/>
                    <a:pt x="20670" y="4836"/>
                  </a:cubicBezTo>
                  <a:cubicBezTo>
                    <a:pt x="21112" y="4576"/>
                    <a:pt x="21302" y="4086"/>
                    <a:pt x="21382" y="3484"/>
                  </a:cubicBezTo>
                  <a:cubicBezTo>
                    <a:pt x="20416" y="2888"/>
                    <a:pt x="19462" y="2156"/>
                    <a:pt x="19302" y="1673"/>
                  </a:cubicBezTo>
                  <a:cubicBezTo>
                    <a:pt x="18997" y="741"/>
                    <a:pt x="17374" y="367"/>
                    <a:pt x="16566" y="17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03" name="Shape 2832"/>
            <p:cNvSpPr/>
            <p:nvPr/>
          </p:nvSpPr>
          <p:spPr bwMode="auto">
            <a:xfrm>
              <a:off x="6558122" y="3137810"/>
              <a:ext cx="81538" cy="485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72" h="21600" extrusionOk="0">
                  <a:moveTo>
                    <a:pt x="4770" y="21600"/>
                  </a:moveTo>
                  <a:lnTo>
                    <a:pt x="4770" y="21600"/>
                  </a:lnTo>
                  <a:cubicBezTo>
                    <a:pt x="4843" y="21519"/>
                    <a:pt x="4945" y="21459"/>
                    <a:pt x="5068" y="21411"/>
                  </a:cubicBezTo>
                  <a:cubicBezTo>
                    <a:pt x="5091" y="21405"/>
                    <a:pt x="5106" y="21388"/>
                    <a:pt x="5132" y="21378"/>
                  </a:cubicBezTo>
                  <a:cubicBezTo>
                    <a:pt x="5258" y="21341"/>
                    <a:pt x="5413" y="21314"/>
                    <a:pt x="5573" y="21291"/>
                  </a:cubicBezTo>
                  <a:cubicBezTo>
                    <a:pt x="5597" y="21281"/>
                    <a:pt x="5617" y="21281"/>
                    <a:pt x="5638" y="21281"/>
                  </a:cubicBezTo>
                  <a:cubicBezTo>
                    <a:pt x="6319" y="21198"/>
                    <a:pt x="7231" y="21258"/>
                    <a:pt x="8163" y="21214"/>
                  </a:cubicBezTo>
                  <a:cubicBezTo>
                    <a:pt x="8222" y="21210"/>
                    <a:pt x="8289" y="21210"/>
                    <a:pt x="8356" y="21210"/>
                  </a:cubicBezTo>
                  <a:cubicBezTo>
                    <a:pt x="8561" y="21193"/>
                    <a:pt x="8768" y="21171"/>
                    <a:pt x="8979" y="21150"/>
                  </a:cubicBezTo>
                  <a:cubicBezTo>
                    <a:pt x="9057" y="21133"/>
                    <a:pt x="9139" y="21133"/>
                    <a:pt x="9224" y="21117"/>
                  </a:cubicBezTo>
                  <a:cubicBezTo>
                    <a:pt x="9496" y="21069"/>
                    <a:pt x="9762" y="21009"/>
                    <a:pt x="10016" y="20916"/>
                  </a:cubicBezTo>
                  <a:cubicBezTo>
                    <a:pt x="12109" y="20173"/>
                    <a:pt x="12632" y="16952"/>
                    <a:pt x="13681" y="17690"/>
                  </a:cubicBezTo>
                  <a:cubicBezTo>
                    <a:pt x="14731" y="18435"/>
                    <a:pt x="20322" y="14388"/>
                    <a:pt x="21021" y="12899"/>
                  </a:cubicBezTo>
                  <a:cubicBezTo>
                    <a:pt x="21108" y="12727"/>
                    <a:pt x="21152" y="12557"/>
                    <a:pt x="21167" y="12395"/>
                  </a:cubicBezTo>
                  <a:cubicBezTo>
                    <a:pt x="21278" y="11248"/>
                    <a:pt x="19779" y="10570"/>
                    <a:pt x="19621" y="9261"/>
                  </a:cubicBezTo>
                  <a:cubicBezTo>
                    <a:pt x="19448" y="7778"/>
                    <a:pt x="15783" y="2815"/>
                    <a:pt x="15254" y="2070"/>
                  </a:cubicBezTo>
                  <a:cubicBezTo>
                    <a:pt x="15149" y="1919"/>
                    <a:pt x="15102" y="1634"/>
                    <a:pt x="15079" y="1305"/>
                  </a:cubicBezTo>
                  <a:cubicBezTo>
                    <a:pt x="15079" y="1271"/>
                    <a:pt x="15070" y="1244"/>
                    <a:pt x="15070" y="1211"/>
                  </a:cubicBezTo>
                  <a:cubicBezTo>
                    <a:pt x="15055" y="859"/>
                    <a:pt x="15070" y="446"/>
                    <a:pt x="15102" y="0"/>
                  </a:cubicBezTo>
                  <a:cubicBezTo>
                    <a:pt x="9636" y="1124"/>
                    <a:pt x="1531" y="3520"/>
                    <a:pt x="1531" y="3520"/>
                  </a:cubicBezTo>
                  <a:cubicBezTo>
                    <a:pt x="1531" y="3520"/>
                    <a:pt x="1332" y="3319"/>
                    <a:pt x="1063" y="3053"/>
                  </a:cubicBezTo>
                  <a:cubicBezTo>
                    <a:pt x="230" y="6832"/>
                    <a:pt x="-322" y="12009"/>
                    <a:pt x="210" y="14660"/>
                  </a:cubicBezTo>
                  <a:cubicBezTo>
                    <a:pt x="736" y="17255"/>
                    <a:pt x="2396" y="19070"/>
                    <a:pt x="4770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04" name="Shape 2833"/>
            <p:cNvSpPr/>
            <p:nvPr/>
          </p:nvSpPr>
          <p:spPr bwMode="auto">
            <a:xfrm>
              <a:off x="6615754" y="2822439"/>
              <a:ext cx="540344" cy="2576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1346" extrusionOk="0">
                  <a:moveTo>
                    <a:pt x="19209" y="13367"/>
                  </a:moveTo>
                  <a:cubicBezTo>
                    <a:pt x="19397" y="13321"/>
                    <a:pt x="19961" y="12257"/>
                    <a:pt x="20150" y="12257"/>
                  </a:cubicBezTo>
                  <a:cubicBezTo>
                    <a:pt x="20338" y="12257"/>
                    <a:pt x="21143" y="12534"/>
                    <a:pt x="21143" y="12304"/>
                  </a:cubicBezTo>
                  <a:cubicBezTo>
                    <a:pt x="21143" y="12073"/>
                    <a:pt x="21413" y="11287"/>
                    <a:pt x="21358" y="11056"/>
                  </a:cubicBezTo>
                  <a:cubicBezTo>
                    <a:pt x="21305" y="10825"/>
                    <a:pt x="21036" y="10502"/>
                    <a:pt x="21090" y="10270"/>
                  </a:cubicBezTo>
                  <a:cubicBezTo>
                    <a:pt x="21143" y="10039"/>
                    <a:pt x="21520" y="10039"/>
                    <a:pt x="21520" y="9762"/>
                  </a:cubicBezTo>
                  <a:cubicBezTo>
                    <a:pt x="21520" y="9485"/>
                    <a:pt x="21224" y="9346"/>
                    <a:pt x="21224" y="9161"/>
                  </a:cubicBezTo>
                  <a:cubicBezTo>
                    <a:pt x="21224" y="8976"/>
                    <a:pt x="21600" y="8652"/>
                    <a:pt x="21573" y="8283"/>
                  </a:cubicBezTo>
                  <a:cubicBezTo>
                    <a:pt x="21547" y="7913"/>
                    <a:pt x="21224" y="7867"/>
                    <a:pt x="20875" y="7544"/>
                  </a:cubicBezTo>
                  <a:cubicBezTo>
                    <a:pt x="20525" y="7219"/>
                    <a:pt x="20176" y="7357"/>
                    <a:pt x="19854" y="7081"/>
                  </a:cubicBezTo>
                  <a:cubicBezTo>
                    <a:pt x="19532" y="6804"/>
                    <a:pt x="18860" y="6988"/>
                    <a:pt x="18860" y="6804"/>
                  </a:cubicBezTo>
                  <a:cubicBezTo>
                    <a:pt x="18860" y="6619"/>
                    <a:pt x="18430" y="6018"/>
                    <a:pt x="18323" y="5694"/>
                  </a:cubicBezTo>
                  <a:cubicBezTo>
                    <a:pt x="18215" y="5371"/>
                    <a:pt x="17866" y="5556"/>
                    <a:pt x="17651" y="5786"/>
                  </a:cubicBezTo>
                  <a:cubicBezTo>
                    <a:pt x="17436" y="6018"/>
                    <a:pt x="17247" y="6110"/>
                    <a:pt x="17033" y="5879"/>
                  </a:cubicBezTo>
                  <a:cubicBezTo>
                    <a:pt x="16819" y="5648"/>
                    <a:pt x="16630" y="5278"/>
                    <a:pt x="16442" y="5417"/>
                  </a:cubicBezTo>
                  <a:cubicBezTo>
                    <a:pt x="16254" y="5556"/>
                    <a:pt x="15905" y="5464"/>
                    <a:pt x="15985" y="5001"/>
                  </a:cubicBezTo>
                  <a:cubicBezTo>
                    <a:pt x="16066" y="4538"/>
                    <a:pt x="15637" y="3523"/>
                    <a:pt x="15448" y="3384"/>
                  </a:cubicBezTo>
                  <a:cubicBezTo>
                    <a:pt x="15260" y="3244"/>
                    <a:pt x="14695" y="3475"/>
                    <a:pt x="14562" y="3014"/>
                  </a:cubicBezTo>
                  <a:cubicBezTo>
                    <a:pt x="14427" y="2551"/>
                    <a:pt x="14185" y="2181"/>
                    <a:pt x="14293" y="1858"/>
                  </a:cubicBezTo>
                  <a:cubicBezTo>
                    <a:pt x="14400" y="1535"/>
                    <a:pt x="14266" y="656"/>
                    <a:pt x="14132" y="286"/>
                  </a:cubicBezTo>
                  <a:cubicBezTo>
                    <a:pt x="13997" y="-83"/>
                    <a:pt x="13326" y="-37"/>
                    <a:pt x="13138" y="102"/>
                  </a:cubicBezTo>
                  <a:cubicBezTo>
                    <a:pt x="12949" y="240"/>
                    <a:pt x="12519" y="-37"/>
                    <a:pt x="12332" y="148"/>
                  </a:cubicBezTo>
                  <a:cubicBezTo>
                    <a:pt x="12144" y="333"/>
                    <a:pt x="12036" y="656"/>
                    <a:pt x="11767" y="656"/>
                  </a:cubicBezTo>
                  <a:cubicBezTo>
                    <a:pt x="11618" y="656"/>
                    <a:pt x="11518" y="621"/>
                    <a:pt x="11436" y="418"/>
                  </a:cubicBezTo>
                  <a:cubicBezTo>
                    <a:pt x="11145" y="644"/>
                    <a:pt x="10658" y="688"/>
                    <a:pt x="10658" y="688"/>
                  </a:cubicBezTo>
                  <a:cubicBezTo>
                    <a:pt x="10658" y="688"/>
                    <a:pt x="9940" y="1673"/>
                    <a:pt x="9940" y="2043"/>
                  </a:cubicBezTo>
                  <a:cubicBezTo>
                    <a:pt x="9940" y="2412"/>
                    <a:pt x="9906" y="3030"/>
                    <a:pt x="9726" y="2722"/>
                  </a:cubicBezTo>
                  <a:cubicBezTo>
                    <a:pt x="9547" y="2413"/>
                    <a:pt x="8795" y="2412"/>
                    <a:pt x="8616" y="2598"/>
                  </a:cubicBezTo>
                  <a:cubicBezTo>
                    <a:pt x="8436" y="2783"/>
                    <a:pt x="8150" y="1858"/>
                    <a:pt x="7827" y="2167"/>
                  </a:cubicBezTo>
                  <a:cubicBezTo>
                    <a:pt x="7505" y="2475"/>
                    <a:pt x="7075" y="1735"/>
                    <a:pt x="7039" y="2043"/>
                  </a:cubicBezTo>
                  <a:cubicBezTo>
                    <a:pt x="7003" y="2353"/>
                    <a:pt x="6538" y="2106"/>
                    <a:pt x="6215" y="1858"/>
                  </a:cubicBezTo>
                  <a:cubicBezTo>
                    <a:pt x="5893" y="1613"/>
                    <a:pt x="5319" y="1982"/>
                    <a:pt x="5105" y="1550"/>
                  </a:cubicBezTo>
                  <a:cubicBezTo>
                    <a:pt x="4890" y="1119"/>
                    <a:pt x="3493" y="1119"/>
                    <a:pt x="3027" y="1119"/>
                  </a:cubicBezTo>
                  <a:cubicBezTo>
                    <a:pt x="2562" y="1119"/>
                    <a:pt x="2454" y="1550"/>
                    <a:pt x="2239" y="1920"/>
                  </a:cubicBezTo>
                  <a:cubicBezTo>
                    <a:pt x="2045" y="2256"/>
                    <a:pt x="1819" y="2186"/>
                    <a:pt x="1591" y="2169"/>
                  </a:cubicBezTo>
                  <a:cubicBezTo>
                    <a:pt x="1611" y="2480"/>
                    <a:pt x="1646" y="2757"/>
                    <a:pt x="1693" y="2875"/>
                  </a:cubicBezTo>
                  <a:cubicBezTo>
                    <a:pt x="1800" y="3152"/>
                    <a:pt x="2311" y="4492"/>
                    <a:pt x="2176" y="4909"/>
                  </a:cubicBezTo>
                  <a:cubicBezTo>
                    <a:pt x="2043" y="5325"/>
                    <a:pt x="1800" y="5325"/>
                    <a:pt x="1639" y="5648"/>
                  </a:cubicBezTo>
                  <a:cubicBezTo>
                    <a:pt x="1478" y="5972"/>
                    <a:pt x="537" y="7405"/>
                    <a:pt x="511" y="7635"/>
                  </a:cubicBezTo>
                  <a:cubicBezTo>
                    <a:pt x="484" y="7867"/>
                    <a:pt x="672" y="8883"/>
                    <a:pt x="537" y="9068"/>
                  </a:cubicBezTo>
                  <a:cubicBezTo>
                    <a:pt x="404" y="9254"/>
                    <a:pt x="0" y="10224"/>
                    <a:pt x="0" y="10593"/>
                  </a:cubicBezTo>
                  <a:cubicBezTo>
                    <a:pt x="0" y="10963"/>
                    <a:pt x="295" y="11472"/>
                    <a:pt x="537" y="11610"/>
                  </a:cubicBezTo>
                  <a:cubicBezTo>
                    <a:pt x="639" y="11670"/>
                    <a:pt x="704" y="11752"/>
                    <a:pt x="734" y="11849"/>
                  </a:cubicBezTo>
                  <a:cubicBezTo>
                    <a:pt x="922" y="11806"/>
                    <a:pt x="1094" y="11781"/>
                    <a:pt x="1201" y="11781"/>
                  </a:cubicBezTo>
                  <a:cubicBezTo>
                    <a:pt x="1380" y="11781"/>
                    <a:pt x="2168" y="12151"/>
                    <a:pt x="2418" y="12151"/>
                  </a:cubicBezTo>
                  <a:cubicBezTo>
                    <a:pt x="2669" y="12151"/>
                    <a:pt x="3027" y="12335"/>
                    <a:pt x="3135" y="12520"/>
                  </a:cubicBezTo>
                  <a:cubicBezTo>
                    <a:pt x="3243" y="12704"/>
                    <a:pt x="3493" y="12581"/>
                    <a:pt x="3672" y="12273"/>
                  </a:cubicBezTo>
                  <a:cubicBezTo>
                    <a:pt x="3851" y="11966"/>
                    <a:pt x="4066" y="12151"/>
                    <a:pt x="4281" y="12151"/>
                  </a:cubicBezTo>
                  <a:cubicBezTo>
                    <a:pt x="4496" y="12151"/>
                    <a:pt x="4855" y="11841"/>
                    <a:pt x="4962" y="11534"/>
                  </a:cubicBezTo>
                  <a:cubicBezTo>
                    <a:pt x="5070" y="11227"/>
                    <a:pt x="6145" y="10732"/>
                    <a:pt x="6430" y="10671"/>
                  </a:cubicBezTo>
                  <a:cubicBezTo>
                    <a:pt x="6717" y="10610"/>
                    <a:pt x="7146" y="11595"/>
                    <a:pt x="7397" y="11595"/>
                  </a:cubicBezTo>
                  <a:cubicBezTo>
                    <a:pt x="7649" y="11595"/>
                    <a:pt x="8113" y="11904"/>
                    <a:pt x="8257" y="12704"/>
                  </a:cubicBezTo>
                  <a:cubicBezTo>
                    <a:pt x="8401" y="13506"/>
                    <a:pt x="8830" y="14493"/>
                    <a:pt x="9009" y="14799"/>
                  </a:cubicBezTo>
                  <a:cubicBezTo>
                    <a:pt x="9188" y="15109"/>
                    <a:pt x="9296" y="15909"/>
                    <a:pt x="9296" y="16156"/>
                  </a:cubicBezTo>
                  <a:cubicBezTo>
                    <a:pt x="9296" y="16403"/>
                    <a:pt x="8902" y="16094"/>
                    <a:pt x="8472" y="15909"/>
                  </a:cubicBezTo>
                  <a:cubicBezTo>
                    <a:pt x="8043" y="15723"/>
                    <a:pt x="8006" y="16463"/>
                    <a:pt x="8006" y="16833"/>
                  </a:cubicBezTo>
                  <a:cubicBezTo>
                    <a:pt x="8006" y="17203"/>
                    <a:pt x="7397" y="18497"/>
                    <a:pt x="7290" y="18744"/>
                  </a:cubicBezTo>
                  <a:cubicBezTo>
                    <a:pt x="7182" y="18991"/>
                    <a:pt x="7505" y="19175"/>
                    <a:pt x="7756" y="19236"/>
                  </a:cubicBezTo>
                  <a:cubicBezTo>
                    <a:pt x="7863" y="19262"/>
                    <a:pt x="8293" y="18744"/>
                    <a:pt x="8436" y="18744"/>
                  </a:cubicBezTo>
                  <a:cubicBezTo>
                    <a:pt x="8495" y="18744"/>
                    <a:pt x="8673" y="18981"/>
                    <a:pt x="8863" y="19262"/>
                  </a:cubicBezTo>
                  <a:cubicBezTo>
                    <a:pt x="8822" y="18298"/>
                    <a:pt x="8938" y="18352"/>
                    <a:pt x="9439" y="17697"/>
                  </a:cubicBezTo>
                  <a:cubicBezTo>
                    <a:pt x="9958" y="17020"/>
                    <a:pt x="10012" y="15756"/>
                    <a:pt x="10478" y="15601"/>
                  </a:cubicBezTo>
                  <a:cubicBezTo>
                    <a:pt x="10944" y="15447"/>
                    <a:pt x="11140" y="15077"/>
                    <a:pt x="11821" y="15262"/>
                  </a:cubicBezTo>
                  <a:cubicBezTo>
                    <a:pt x="12502" y="15447"/>
                    <a:pt x="11482" y="16186"/>
                    <a:pt x="11946" y="16617"/>
                  </a:cubicBezTo>
                  <a:cubicBezTo>
                    <a:pt x="12412" y="17051"/>
                    <a:pt x="13845" y="16495"/>
                    <a:pt x="13917" y="17110"/>
                  </a:cubicBezTo>
                  <a:cubicBezTo>
                    <a:pt x="13988" y="17727"/>
                    <a:pt x="12269" y="18344"/>
                    <a:pt x="12304" y="18652"/>
                  </a:cubicBezTo>
                  <a:cubicBezTo>
                    <a:pt x="12340" y="18959"/>
                    <a:pt x="13219" y="19269"/>
                    <a:pt x="13523" y="19606"/>
                  </a:cubicBezTo>
                  <a:cubicBezTo>
                    <a:pt x="13828" y="19946"/>
                    <a:pt x="13433" y="20900"/>
                    <a:pt x="13577" y="21209"/>
                  </a:cubicBezTo>
                  <a:cubicBezTo>
                    <a:pt x="13721" y="21517"/>
                    <a:pt x="14185" y="21270"/>
                    <a:pt x="14562" y="20808"/>
                  </a:cubicBezTo>
                  <a:cubicBezTo>
                    <a:pt x="14938" y="20346"/>
                    <a:pt x="15242" y="20499"/>
                    <a:pt x="15726" y="19946"/>
                  </a:cubicBezTo>
                  <a:cubicBezTo>
                    <a:pt x="16210" y="19391"/>
                    <a:pt x="17212" y="19883"/>
                    <a:pt x="17338" y="19546"/>
                  </a:cubicBezTo>
                  <a:cubicBezTo>
                    <a:pt x="17463" y="19206"/>
                    <a:pt x="17051" y="18868"/>
                    <a:pt x="16120" y="18991"/>
                  </a:cubicBezTo>
                  <a:cubicBezTo>
                    <a:pt x="15188" y="19114"/>
                    <a:pt x="15135" y="17604"/>
                    <a:pt x="15135" y="17295"/>
                  </a:cubicBezTo>
                  <a:cubicBezTo>
                    <a:pt x="15135" y="16988"/>
                    <a:pt x="16102" y="15723"/>
                    <a:pt x="16657" y="15632"/>
                  </a:cubicBezTo>
                  <a:cubicBezTo>
                    <a:pt x="17212" y="15539"/>
                    <a:pt x="17660" y="15262"/>
                    <a:pt x="18197" y="14832"/>
                  </a:cubicBezTo>
                  <a:cubicBezTo>
                    <a:pt x="18414" y="14658"/>
                    <a:pt x="18794" y="14481"/>
                    <a:pt x="19182" y="14355"/>
                  </a:cubicBezTo>
                  <a:cubicBezTo>
                    <a:pt x="19124" y="13918"/>
                    <a:pt x="19049" y="13407"/>
                    <a:pt x="19209" y="1336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05" name="Shape 2834"/>
            <p:cNvSpPr/>
            <p:nvPr/>
          </p:nvSpPr>
          <p:spPr bwMode="auto">
            <a:xfrm>
              <a:off x="6638806" y="2688646"/>
              <a:ext cx="284065" cy="1678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7" h="21257" extrusionOk="0">
                  <a:moveTo>
                    <a:pt x="20225" y="10551"/>
                  </a:moveTo>
                  <a:cubicBezTo>
                    <a:pt x="19817" y="10409"/>
                    <a:pt x="19562" y="9138"/>
                    <a:pt x="18899" y="8784"/>
                  </a:cubicBezTo>
                  <a:cubicBezTo>
                    <a:pt x="18238" y="8431"/>
                    <a:pt x="18390" y="7300"/>
                    <a:pt x="17831" y="6805"/>
                  </a:cubicBezTo>
                  <a:cubicBezTo>
                    <a:pt x="17271" y="6310"/>
                    <a:pt x="17626" y="5321"/>
                    <a:pt x="17575" y="4543"/>
                  </a:cubicBezTo>
                  <a:cubicBezTo>
                    <a:pt x="17525" y="3766"/>
                    <a:pt x="17678" y="2565"/>
                    <a:pt x="17372" y="2353"/>
                  </a:cubicBezTo>
                  <a:cubicBezTo>
                    <a:pt x="17065" y="2140"/>
                    <a:pt x="15792" y="1151"/>
                    <a:pt x="15233" y="1506"/>
                  </a:cubicBezTo>
                  <a:cubicBezTo>
                    <a:pt x="14671" y="1859"/>
                    <a:pt x="14264" y="2140"/>
                    <a:pt x="14009" y="1506"/>
                  </a:cubicBezTo>
                  <a:cubicBezTo>
                    <a:pt x="13754" y="870"/>
                    <a:pt x="13398" y="515"/>
                    <a:pt x="12838" y="727"/>
                  </a:cubicBezTo>
                  <a:cubicBezTo>
                    <a:pt x="12277" y="939"/>
                    <a:pt x="11920" y="586"/>
                    <a:pt x="11614" y="232"/>
                  </a:cubicBezTo>
                  <a:cubicBezTo>
                    <a:pt x="11568" y="178"/>
                    <a:pt x="11531" y="94"/>
                    <a:pt x="11498" y="0"/>
                  </a:cubicBezTo>
                  <a:cubicBezTo>
                    <a:pt x="11273" y="65"/>
                    <a:pt x="10975" y="186"/>
                    <a:pt x="10784" y="398"/>
                  </a:cubicBezTo>
                  <a:cubicBezTo>
                    <a:pt x="10444" y="775"/>
                    <a:pt x="10377" y="1529"/>
                    <a:pt x="9900" y="1529"/>
                  </a:cubicBezTo>
                  <a:cubicBezTo>
                    <a:pt x="9425" y="1529"/>
                    <a:pt x="8882" y="1247"/>
                    <a:pt x="8338" y="1812"/>
                  </a:cubicBezTo>
                  <a:cubicBezTo>
                    <a:pt x="7794" y="2377"/>
                    <a:pt x="7659" y="3038"/>
                    <a:pt x="7726" y="3507"/>
                  </a:cubicBezTo>
                  <a:cubicBezTo>
                    <a:pt x="7794" y="3978"/>
                    <a:pt x="7863" y="4733"/>
                    <a:pt x="7455" y="4733"/>
                  </a:cubicBezTo>
                  <a:cubicBezTo>
                    <a:pt x="7047" y="4733"/>
                    <a:pt x="7116" y="5394"/>
                    <a:pt x="6708" y="5583"/>
                  </a:cubicBezTo>
                  <a:cubicBezTo>
                    <a:pt x="6301" y="5770"/>
                    <a:pt x="5621" y="6619"/>
                    <a:pt x="5552" y="7087"/>
                  </a:cubicBezTo>
                  <a:cubicBezTo>
                    <a:pt x="5485" y="7561"/>
                    <a:pt x="5485" y="8596"/>
                    <a:pt x="5213" y="8596"/>
                  </a:cubicBezTo>
                  <a:cubicBezTo>
                    <a:pt x="4940" y="8596"/>
                    <a:pt x="3991" y="8786"/>
                    <a:pt x="3718" y="9256"/>
                  </a:cubicBezTo>
                  <a:cubicBezTo>
                    <a:pt x="3447" y="9728"/>
                    <a:pt x="3110" y="10197"/>
                    <a:pt x="2565" y="10010"/>
                  </a:cubicBezTo>
                  <a:cubicBezTo>
                    <a:pt x="2286" y="9912"/>
                    <a:pt x="1538" y="9865"/>
                    <a:pt x="881" y="9844"/>
                  </a:cubicBezTo>
                  <a:cubicBezTo>
                    <a:pt x="891" y="9937"/>
                    <a:pt x="891" y="10028"/>
                    <a:pt x="866" y="10127"/>
                  </a:cubicBezTo>
                  <a:cubicBezTo>
                    <a:pt x="611" y="11116"/>
                    <a:pt x="814" y="12034"/>
                    <a:pt x="1223" y="12530"/>
                  </a:cubicBezTo>
                  <a:cubicBezTo>
                    <a:pt x="1630" y="13023"/>
                    <a:pt x="1783" y="15003"/>
                    <a:pt x="1324" y="15286"/>
                  </a:cubicBezTo>
                  <a:cubicBezTo>
                    <a:pt x="866" y="15568"/>
                    <a:pt x="0" y="16416"/>
                    <a:pt x="0" y="16911"/>
                  </a:cubicBezTo>
                  <a:cubicBezTo>
                    <a:pt x="0" y="17405"/>
                    <a:pt x="917" y="17829"/>
                    <a:pt x="764" y="18535"/>
                  </a:cubicBezTo>
                  <a:cubicBezTo>
                    <a:pt x="678" y="18941"/>
                    <a:pt x="675" y="19659"/>
                    <a:pt x="724" y="20284"/>
                  </a:cubicBezTo>
                  <a:cubicBezTo>
                    <a:pt x="1156" y="20310"/>
                    <a:pt x="1584" y="20417"/>
                    <a:pt x="1952" y="19904"/>
                  </a:cubicBezTo>
                  <a:cubicBezTo>
                    <a:pt x="2361" y="19337"/>
                    <a:pt x="2565" y="18678"/>
                    <a:pt x="3447" y="18678"/>
                  </a:cubicBezTo>
                  <a:cubicBezTo>
                    <a:pt x="4330" y="18678"/>
                    <a:pt x="6979" y="18678"/>
                    <a:pt x="7386" y="19337"/>
                  </a:cubicBezTo>
                  <a:cubicBezTo>
                    <a:pt x="7794" y="19998"/>
                    <a:pt x="8882" y="19433"/>
                    <a:pt x="9492" y="19809"/>
                  </a:cubicBezTo>
                  <a:cubicBezTo>
                    <a:pt x="10105" y="20187"/>
                    <a:pt x="10987" y="20564"/>
                    <a:pt x="11054" y="20091"/>
                  </a:cubicBezTo>
                  <a:cubicBezTo>
                    <a:pt x="11123" y="19620"/>
                    <a:pt x="11939" y="20752"/>
                    <a:pt x="12549" y="20281"/>
                  </a:cubicBezTo>
                  <a:cubicBezTo>
                    <a:pt x="13161" y="19809"/>
                    <a:pt x="13704" y="21222"/>
                    <a:pt x="14045" y="20939"/>
                  </a:cubicBezTo>
                  <a:cubicBezTo>
                    <a:pt x="14384" y="20655"/>
                    <a:pt x="15810" y="20657"/>
                    <a:pt x="16149" y="21129"/>
                  </a:cubicBezTo>
                  <a:cubicBezTo>
                    <a:pt x="16491" y="21600"/>
                    <a:pt x="16556" y="20655"/>
                    <a:pt x="16556" y="20091"/>
                  </a:cubicBezTo>
                  <a:cubicBezTo>
                    <a:pt x="16556" y="19526"/>
                    <a:pt x="17917" y="18020"/>
                    <a:pt x="17917" y="18020"/>
                  </a:cubicBezTo>
                  <a:cubicBezTo>
                    <a:pt x="17917" y="18020"/>
                    <a:pt x="18841" y="17952"/>
                    <a:pt x="19393" y="17607"/>
                  </a:cubicBezTo>
                  <a:cubicBezTo>
                    <a:pt x="19270" y="17362"/>
                    <a:pt x="19166" y="16961"/>
                    <a:pt x="19053" y="16275"/>
                  </a:cubicBezTo>
                  <a:cubicBezTo>
                    <a:pt x="18799" y="14720"/>
                    <a:pt x="18390" y="13802"/>
                    <a:pt x="18696" y="13306"/>
                  </a:cubicBezTo>
                  <a:cubicBezTo>
                    <a:pt x="19002" y="12811"/>
                    <a:pt x="19868" y="13943"/>
                    <a:pt x="20326" y="13659"/>
                  </a:cubicBezTo>
                  <a:cubicBezTo>
                    <a:pt x="20785" y="13378"/>
                    <a:pt x="21600" y="12811"/>
                    <a:pt x="21499" y="12177"/>
                  </a:cubicBezTo>
                  <a:cubicBezTo>
                    <a:pt x="21396" y="11541"/>
                    <a:pt x="20633" y="10691"/>
                    <a:pt x="20225" y="1055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06" name="Shape 2835"/>
            <p:cNvSpPr/>
            <p:nvPr/>
          </p:nvSpPr>
          <p:spPr bwMode="auto">
            <a:xfrm>
              <a:off x="6569649" y="2612193"/>
              <a:ext cx="220326" cy="87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9" h="21440" extrusionOk="0">
                  <a:moveTo>
                    <a:pt x="6976" y="14951"/>
                  </a:moveTo>
                  <a:cubicBezTo>
                    <a:pt x="7770" y="14951"/>
                    <a:pt x="9624" y="15791"/>
                    <a:pt x="10682" y="14951"/>
                  </a:cubicBezTo>
                  <a:cubicBezTo>
                    <a:pt x="11739" y="14115"/>
                    <a:pt x="11739" y="16632"/>
                    <a:pt x="12403" y="16346"/>
                  </a:cubicBezTo>
                  <a:cubicBezTo>
                    <a:pt x="13062" y="16067"/>
                    <a:pt x="14386" y="18024"/>
                    <a:pt x="15181" y="19421"/>
                  </a:cubicBezTo>
                  <a:cubicBezTo>
                    <a:pt x="15604" y="20165"/>
                    <a:pt x="16106" y="20759"/>
                    <a:pt x="16663" y="21440"/>
                  </a:cubicBezTo>
                  <a:cubicBezTo>
                    <a:pt x="16790" y="20984"/>
                    <a:pt x="16960" y="20534"/>
                    <a:pt x="17232" y="20105"/>
                  </a:cubicBezTo>
                  <a:cubicBezTo>
                    <a:pt x="17925" y="19010"/>
                    <a:pt x="18617" y="19557"/>
                    <a:pt x="19223" y="19557"/>
                  </a:cubicBezTo>
                  <a:cubicBezTo>
                    <a:pt x="19830" y="19557"/>
                    <a:pt x="19916" y="18095"/>
                    <a:pt x="20349" y="17364"/>
                  </a:cubicBezTo>
                  <a:cubicBezTo>
                    <a:pt x="20592" y="16953"/>
                    <a:pt x="20971" y="16719"/>
                    <a:pt x="21259" y="16593"/>
                  </a:cubicBezTo>
                  <a:cubicBezTo>
                    <a:pt x="21027" y="15581"/>
                    <a:pt x="21015" y="13611"/>
                    <a:pt x="20629" y="12797"/>
                  </a:cubicBezTo>
                  <a:cubicBezTo>
                    <a:pt x="20174" y="11841"/>
                    <a:pt x="19526" y="10193"/>
                    <a:pt x="19720" y="9237"/>
                  </a:cubicBezTo>
                  <a:cubicBezTo>
                    <a:pt x="19916" y="8277"/>
                    <a:pt x="19916" y="6909"/>
                    <a:pt x="19394" y="5813"/>
                  </a:cubicBezTo>
                  <a:cubicBezTo>
                    <a:pt x="19167" y="5333"/>
                    <a:pt x="18993" y="4772"/>
                    <a:pt x="18900" y="4236"/>
                  </a:cubicBezTo>
                  <a:cubicBezTo>
                    <a:pt x="17844" y="3951"/>
                    <a:pt x="16424" y="3626"/>
                    <a:pt x="16106" y="3852"/>
                  </a:cubicBezTo>
                  <a:cubicBezTo>
                    <a:pt x="15586" y="4218"/>
                    <a:pt x="13510" y="746"/>
                    <a:pt x="13163" y="197"/>
                  </a:cubicBezTo>
                  <a:cubicBezTo>
                    <a:pt x="12936" y="-160"/>
                    <a:pt x="11396" y="27"/>
                    <a:pt x="10009" y="299"/>
                  </a:cubicBezTo>
                  <a:cubicBezTo>
                    <a:pt x="9210" y="2166"/>
                    <a:pt x="9787" y="3539"/>
                    <a:pt x="9743" y="6408"/>
                  </a:cubicBezTo>
                  <a:cubicBezTo>
                    <a:pt x="9701" y="9333"/>
                    <a:pt x="8185" y="8783"/>
                    <a:pt x="7365" y="8783"/>
                  </a:cubicBezTo>
                  <a:cubicBezTo>
                    <a:pt x="6539" y="8783"/>
                    <a:pt x="5199" y="3578"/>
                    <a:pt x="4768" y="2388"/>
                  </a:cubicBezTo>
                  <a:cubicBezTo>
                    <a:pt x="4332" y="1202"/>
                    <a:pt x="2947" y="3852"/>
                    <a:pt x="1953" y="5126"/>
                  </a:cubicBezTo>
                  <a:cubicBezTo>
                    <a:pt x="957" y="6408"/>
                    <a:pt x="1476" y="8873"/>
                    <a:pt x="783" y="10058"/>
                  </a:cubicBezTo>
                  <a:cubicBezTo>
                    <a:pt x="92" y="11246"/>
                    <a:pt x="-341" y="13257"/>
                    <a:pt x="350" y="15905"/>
                  </a:cubicBezTo>
                  <a:cubicBezTo>
                    <a:pt x="378" y="16013"/>
                    <a:pt x="396" y="16124"/>
                    <a:pt x="424" y="16230"/>
                  </a:cubicBezTo>
                  <a:cubicBezTo>
                    <a:pt x="1290" y="16085"/>
                    <a:pt x="2211" y="15750"/>
                    <a:pt x="2743" y="14951"/>
                  </a:cubicBezTo>
                  <a:cubicBezTo>
                    <a:pt x="3669" y="13557"/>
                    <a:pt x="6184" y="14951"/>
                    <a:pt x="6976" y="1495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07" name="Shape 2836"/>
            <p:cNvSpPr/>
            <p:nvPr/>
          </p:nvSpPr>
          <p:spPr bwMode="auto">
            <a:xfrm>
              <a:off x="6569649" y="2679089"/>
              <a:ext cx="173904" cy="885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1" h="20600" extrusionOk="0">
                  <a:moveTo>
                    <a:pt x="2767" y="10097"/>
                  </a:moveTo>
                  <a:cubicBezTo>
                    <a:pt x="3179" y="11006"/>
                    <a:pt x="4500" y="11785"/>
                    <a:pt x="4994" y="11396"/>
                  </a:cubicBezTo>
                  <a:cubicBezTo>
                    <a:pt x="5488" y="11006"/>
                    <a:pt x="7056" y="12302"/>
                    <a:pt x="7056" y="13340"/>
                  </a:cubicBezTo>
                  <a:cubicBezTo>
                    <a:pt x="7056" y="14378"/>
                    <a:pt x="6645" y="17495"/>
                    <a:pt x="7056" y="17495"/>
                  </a:cubicBezTo>
                  <a:cubicBezTo>
                    <a:pt x="7430" y="17495"/>
                    <a:pt x="9806" y="18654"/>
                    <a:pt x="9969" y="20218"/>
                  </a:cubicBezTo>
                  <a:cubicBezTo>
                    <a:pt x="11033" y="20257"/>
                    <a:pt x="12243" y="20343"/>
                    <a:pt x="12696" y="20522"/>
                  </a:cubicBezTo>
                  <a:cubicBezTo>
                    <a:pt x="13578" y="20866"/>
                    <a:pt x="14124" y="20004"/>
                    <a:pt x="14563" y="19138"/>
                  </a:cubicBezTo>
                  <a:cubicBezTo>
                    <a:pt x="15005" y="18274"/>
                    <a:pt x="16542" y="17927"/>
                    <a:pt x="16984" y="17927"/>
                  </a:cubicBezTo>
                  <a:cubicBezTo>
                    <a:pt x="17424" y="17927"/>
                    <a:pt x="17424" y="16025"/>
                    <a:pt x="17533" y="15156"/>
                  </a:cubicBezTo>
                  <a:cubicBezTo>
                    <a:pt x="17645" y="14295"/>
                    <a:pt x="18745" y="12738"/>
                    <a:pt x="19404" y="12394"/>
                  </a:cubicBezTo>
                  <a:cubicBezTo>
                    <a:pt x="20065" y="12046"/>
                    <a:pt x="19953" y="10833"/>
                    <a:pt x="20613" y="10833"/>
                  </a:cubicBezTo>
                  <a:cubicBezTo>
                    <a:pt x="21274" y="10833"/>
                    <a:pt x="21162" y="9446"/>
                    <a:pt x="21053" y="8582"/>
                  </a:cubicBezTo>
                  <a:cubicBezTo>
                    <a:pt x="20988" y="8056"/>
                    <a:pt x="21067" y="7400"/>
                    <a:pt x="21321" y="6734"/>
                  </a:cubicBezTo>
                  <a:cubicBezTo>
                    <a:pt x="20613" y="6090"/>
                    <a:pt x="19975" y="5526"/>
                    <a:pt x="19439" y="4822"/>
                  </a:cubicBezTo>
                  <a:cubicBezTo>
                    <a:pt x="18428" y="3498"/>
                    <a:pt x="16746" y="1644"/>
                    <a:pt x="15909" y="1909"/>
                  </a:cubicBezTo>
                  <a:cubicBezTo>
                    <a:pt x="15065" y="2179"/>
                    <a:pt x="15065" y="-205"/>
                    <a:pt x="13721" y="587"/>
                  </a:cubicBezTo>
                  <a:cubicBezTo>
                    <a:pt x="12377" y="1382"/>
                    <a:pt x="10021" y="587"/>
                    <a:pt x="9013" y="587"/>
                  </a:cubicBezTo>
                  <a:cubicBezTo>
                    <a:pt x="8007" y="587"/>
                    <a:pt x="4810" y="-734"/>
                    <a:pt x="3635" y="587"/>
                  </a:cubicBezTo>
                  <a:cubicBezTo>
                    <a:pt x="2959" y="1343"/>
                    <a:pt x="1788" y="1661"/>
                    <a:pt x="687" y="1798"/>
                  </a:cubicBezTo>
                  <a:cubicBezTo>
                    <a:pt x="1439" y="4214"/>
                    <a:pt x="1164" y="6658"/>
                    <a:pt x="320" y="8150"/>
                  </a:cubicBezTo>
                  <a:cubicBezTo>
                    <a:pt x="-279" y="9216"/>
                    <a:pt x="69" y="9358"/>
                    <a:pt x="509" y="9776"/>
                  </a:cubicBezTo>
                  <a:cubicBezTo>
                    <a:pt x="1412" y="9642"/>
                    <a:pt x="2437" y="9366"/>
                    <a:pt x="2767" y="1009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08" name="Shape 2837"/>
            <p:cNvSpPr/>
            <p:nvPr/>
          </p:nvSpPr>
          <p:spPr bwMode="auto">
            <a:xfrm>
              <a:off x="6143173" y="2975347"/>
              <a:ext cx="135605" cy="59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96" h="20371" extrusionOk="0">
                  <a:moveTo>
                    <a:pt x="18928" y="8608"/>
                  </a:moveTo>
                  <a:cubicBezTo>
                    <a:pt x="17977" y="9366"/>
                    <a:pt x="16497" y="7079"/>
                    <a:pt x="16497" y="6320"/>
                  </a:cubicBezTo>
                  <a:cubicBezTo>
                    <a:pt x="16497" y="5789"/>
                    <a:pt x="16302" y="3890"/>
                    <a:pt x="16500" y="2709"/>
                  </a:cubicBezTo>
                  <a:cubicBezTo>
                    <a:pt x="15715" y="1979"/>
                    <a:pt x="14588" y="994"/>
                    <a:pt x="13750" y="542"/>
                  </a:cubicBezTo>
                  <a:cubicBezTo>
                    <a:pt x="12340" y="-218"/>
                    <a:pt x="11636" y="-218"/>
                    <a:pt x="10510" y="793"/>
                  </a:cubicBezTo>
                  <a:cubicBezTo>
                    <a:pt x="9792" y="1440"/>
                    <a:pt x="7809" y="1260"/>
                    <a:pt x="6468" y="1048"/>
                  </a:cubicBezTo>
                  <a:cubicBezTo>
                    <a:pt x="6349" y="1807"/>
                    <a:pt x="6162" y="2317"/>
                    <a:pt x="5825" y="2317"/>
                  </a:cubicBezTo>
                  <a:cubicBezTo>
                    <a:pt x="4874" y="2317"/>
                    <a:pt x="3606" y="4032"/>
                    <a:pt x="3394" y="5940"/>
                  </a:cubicBezTo>
                  <a:cubicBezTo>
                    <a:pt x="3183" y="7844"/>
                    <a:pt x="964" y="9366"/>
                    <a:pt x="329" y="12799"/>
                  </a:cubicBezTo>
                  <a:cubicBezTo>
                    <a:pt x="-304" y="16230"/>
                    <a:pt x="13" y="17754"/>
                    <a:pt x="964" y="15659"/>
                  </a:cubicBezTo>
                  <a:cubicBezTo>
                    <a:pt x="1915" y="13562"/>
                    <a:pt x="3078" y="14326"/>
                    <a:pt x="3078" y="16038"/>
                  </a:cubicBezTo>
                  <a:cubicBezTo>
                    <a:pt x="3078" y="17754"/>
                    <a:pt x="4346" y="17942"/>
                    <a:pt x="3923" y="20233"/>
                  </a:cubicBezTo>
                  <a:cubicBezTo>
                    <a:pt x="3914" y="20288"/>
                    <a:pt x="3916" y="20312"/>
                    <a:pt x="3909" y="20371"/>
                  </a:cubicBezTo>
                  <a:cubicBezTo>
                    <a:pt x="5355" y="20142"/>
                    <a:pt x="7364" y="19850"/>
                    <a:pt x="7975" y="19850"/>
                  </a:cubicBezTo>
                  <a:cubicBezTo>
                    <a:pt x="8962" y="19850"/>
                    <a:pt x="9947" y="14264"/>
                    <a:pt x="10370" y="13751"/>
                  </a:cubicBezTo>
                  <a:cubicBezTo>
                    <a:pt x="10790" y="13245"/>
                    <a:pt x="11921" y="17821"/>
                    <a:pt x="13047" y="19603"/>
                  </a:cubicBezTo>
                  <a:cubicBezTo>
                    <a:pt x="14172" y="21382"/>
                    <a:pt x="14315" y="18076"/>
                    <a:pt x="14315" y="16552"/>
                  </a:cubicBezTo>
                  <a:cubicBezTo>
                    <a:pt x="14315" y="15024"/>
                    <a:pt x="15302" y="14514"/>
                    <a:pt x="16005" y="14772"/>
                  </a:cubicBezTo>
                  <a:cubicBezTo>
                    <a:pt x="16709" y="15024"/>
                    <a:pt x="18262" y="15533"/>
                    <a:pt x="18262" y="13751"/>
                  </a:cubicBezTo>
                  <a:cubicBezTo>
                    <a:pt x="18262" y="11981"/>
                    <a:pt x="19107" y="12740"/>
                    <a:pt x="19668" y="12740"/>
                  </a:cubicBezTo>
                  <a:cubicBezTo>
                    <a:pt x="20232" y="12740"/>
                    <a:pt x="20375" y="10702"/>
                    <a:pt x="20375" y="10702"/>
                  </a:cubicBezTo>
                  <a:lnTo>
                    <a:pt x="21296" y="9158"/>
                  </a:lnTo>
                  <a:cubicBezTo>
                    <a:pt x="20546" y="8474"/>
                    <a:pt x="19673" y="8010"/>
                    <a:pt x="18928" y="860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09" name="Shape 2838"/>
            <p:cNvSpPr/>
            <p:nvPr/>
          </p:nvSpPr>
          <p:spPr bwMode="auto">
            <a:xfrm>
              <a:off x="6131648" y="2736430"/>
              <a:ext cx="269468" cy="251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6" h="21271" extrusionOk="0">
                  <a:moveTo>
                    <a:pt x="2712" y="5600"/>
                  </a:moveTo>
                  <a:cubicBezTo>
                    <a:pt x="2142" y="6353"/>
                    <a:pt x="1359" y="6415"/>
                    <a:pt x="1500" y="6603"/>
                  </a:cubicBezTo>
                  <a:cubicBezTo>
                    <a:pt x="1644" y="6792"/>
                    <a:pt x="2499" y="7422"/>
                    <a:pt x="2285" y="7736"/>
                  </a:cubicBezTo>
                  <a:cubicBezTo>
                    <a:pt x="2071" y="8050"/>
                    <a:pt x="1785" y="7863"/>
                    <a:pt x="1785" y="8429"/>
                  </a:cubicBezTo>
                  <a:cubicBezTo>
                    <a:pt x="1785" y="8993"/>
                    <a:pt x="787" y="8993"/>
                    <a:pt x="432" y="8993"/>
                  </a:cubicBezTo>
                  <a:cubicBezTo>
                    <a:pt x="76" y="8993"/>
                    <a:pt x="503" y="9561"/>
                    <a:pt x="290" y="10000"/>
                  </a:cubicBezTo>
                  <a:cubicBezTo>
                    <a:pt x="76" y="10439"/>
                    <a:pt x="76" y="11319"/>
                    <a:pt x="4" y="11698"/>
                  </a:cubicBezTo>
                  <a:cubicBezTo>
                    <a:pt x="-66" y="12074"/>
                    <a:pt x="717" y="12704"/>
                    <a:pt x="645" y="13018"/>
                  </a:cubicBezTo>
                  <a:cubicBezTo>
                    <a:pt x="575" y="13334"/>
                    <a:pt x="4" y="13584"/>
                    <a:pt x="148" y="13834"/>
                  </a:cubicBezTo>
                  <a:cubicBezTo>
                    <a:pt x="281" y="14074"/>
                    <a:pt x="795" y="14435"/>
                    <a:pt x="910" y="15597"/>
                  </a:cubicBezTo>
                  <a:cubicBezTo>
                    <a:pt x="1156" y="15660"/>
                    <a:pt x="1356" y="15741"/>
                    <a:pt x="1447" y="15847"/>
                  </a:cubicBezTo>
                  <a:cubicBezTo>
                    <a:pt x="1768" y="16224"/>
                    <a:pt x="2302" y="16507"/>
                    <a:pt x="2996" y="16507"/>
                  </a:cubicBezTo>
                  <a:cubicBezTo>
                    <a:pt x="3690" y="16507"/>
                    <a:pt x="3958" y="16932"/>
                    <a:pt x="4278" y="16884"/>
                  </a:cubicBezTo>
                  <a:cubicBezTo>
                    <a:pt x="4599" y="16837"/>
                    <a:pt x="5454" y="17074"/>
                    <a:pt x="4759" y="17592"/>
                  </a:cubicBezTo>
                  <a:cubicBezTo>
                    <a:pt x="4065" y="18111"/>
                    <a:pt x="3958" y="18723"/>
                    <a:pt x="3797" y="19337"/>
                  </a:cubicBezTo>
                  <a:cubicBezTo>
                    <a:pt x="3694" y="19733"/>
                    <a:pt x="3700" y="20284"/>
                    <a:pt x="3589" y="20626"/>
                  </a:cubicBezTo>
                  <a:cubicBezTo>
                    <a:pt x="4266" y="20679"/>
                    <a:pt x="5269" y="20723"/>
                    <a:pt x="5632" y="20563"/>
                  </a:cubicBezTo>
                  <a:cubicBezTo>
                    <a:pt x="6201" y="20313"/>
                    <a:pt x="6557" y="20313"/>
                    <a:pt x="7270" y="20501"/>
                  </a:cubicBezTo>
                  <a:cubicBezTo>
                    <a:pt x="7694" y="20613"/>
                    <a:pt x="8264" y="20856"/>
                    <a:pt x="8661" y="21037"/>
                  </a:cubicBezTo>
                  <a:cubicBezTo>
                    <a:pt x="8704" y="20910"/>
                    <a:pt x="8781" y="20814"/>
                    <a:pt x="8926" y="20798"/>
                  </a:cubicBezTo>
                  <a:cubicBezTo>
                    <a:pt x="9407" y="20752"/>
                    <a:pt x="9994" y="21600"/>
                    <a:pt x="10315" y="21128"/>
                  </a:cubicBezTo>
                  <a:cubicBezTo>
                    <a:pt x="10637" y="20657"/>
                    <a:pt x="11384" y="20752"/>
                    <a:pt x="11758" y="20940"/>
                  </a:cubicBezTo>
                  <a:cubicBezTo>
                    <a:pt x="12132" y="21128"/>
                    <a:pt x="12720" y="21223"/>
                    <a:pt x="13148" y="20845"/>
                  </a:cubicBezTo>
                  <a:cubicBezTo>
                    <a:pt x="13574" y="20468"/>
                    <a:pt x="15230" y="20280"/>
                    <a:pt x="15605" y="20421"/>
                  </a:cubicBezTo>
                  <a:cubicBezTo>
                    <a:pt x="15979" y="20563"/>
                    <a:pt x="16940" y="20940"/>
                    <a:pt x="16567" y="19808"/>
                  </a:cubicBezTo>
                  <a:cubicBezTo>
                    <a:pt x="16192" y="18677"/>
                    <a:pt x="17367" y="18912"/>
                    <a:pt x="17527" y="18488"/>
                  </a:cubicBezTo>
                  <a:cubicBezTo>
                    <a:pt x="17688" y="18063"/>
                    <a:pt x="19077" y="17875"/>
                    <a:pt x="18863" y="17545"/>
                  </a:cubicBezTo>
                  <a:cubicBezTo>
                    <a:pt x="18650" y="17214"/>
                    <a:pt x="16887" y="16224"/>
                    <a:pt x="16353" y="15894"/>
                  </a:cubicBezTo>
                  <a:cubicBezTo>
                    <a:pt x="15819" y="15564"/>
                    <a:pt x="15819" y="14526"/>
                    <a:pt x="15551" y="14102"/>
                  </a:cubicBezTo>
                  <a:cubicBezTo>
                    <a:pt x="15284" y="13678"/>
                    <a:pt x="14696" y="13113"/>
                    <a:pt x="15390" y="12970"/>
                  </a:cubicBezTo>
                  <a:cubicBezTo>
                    <a:pt x="16085" y="12829"/>
                    <a:pt x="17315" y="12593"/>
                    <a:pt x="17902" y="12121"/>
                  </a:cubicBezTo>
                  <a:cubicBezTo>
                    <a:pt x="18489" y="11649"/>
                    <a:pt x="19558" y="11603"/>
                    <a:pt x="19878" y="11319"/>
                  </a:cubicBezTo>
                  <a:cubicBezTo>
                    <a:pt x="20199" y="11037"/>
                    <a:pt x="20947" y="11556"/>
                    <a:pt x="21161" y="11272"/>
                  </a:cubicBezTo>
                  <a:cubicBezTo>
                    <a:pt x="21375" y="10989"/>
                    <a:pt x="21534" y="10423"/>
                    <a:pt x="21215" y="10094"/>
                  </a:cubicBezTo>
                  <a:cubicBezTo>
                    <a:pt x="20894" y="9763"/>
                    <a:pt x="20680" y="9198"/>
                    <a:pt x="20627" y="8397"/>
                  </a:cubicBezTo>
                  <a:cubicBezTo>
                    <a:pt x="20573" y="7595"/>
                    <a:pt x="20307" y="7642"/>
                    <a:pt x="20307" y="7265"/>
                  </a:cubicBezTo>
                  <a:cubicBezTo>
                    <a:pt x="20307" y="6886"/>
                    <a:pt x="20146" y="6415"/>
                    <a:pt x="19772" y="6226"/>
                  </a:cubicBezTo>
                  <a:cubicBezTo>
                    <a:pt x="19399" y="6039"/>
                    <a:pt x="19238" y="5897"/>
                    <a:pt x="19612" y="5378"/>
                  </a:cubicBezTo>
                  <a:cubicBezTo>
                    <a:pt x="19986" y="4859"/>
                    <a:pt x="19824" y="3539"/>
                    <a:pt x="19664" y="3162"/>
                  </a:cubicBezTo>
                  <a:cubicBezTo>
                    <a:pt x="19633" y="3087"/>
                    <a:pt x="19637" y="2999"/>
                    <a:pt x="19654" y="2904"/>
                  </a:cubicBezTo>
                  <a:cubicBezTo>
                    <a:pt x="19558" y="2863"/>
                    <a:pt x="19482" y="2781"/>
                    <a:pt x="19452" y="2642"/>
                  </a:cubicBezTo>
                  <a:cubicBezTo>
                    <a:pt x="19343" y="2139"/>
                    <a:pt x="18954" y="1951"/>
                    <a:pt x="18027" y="1951"/>
                  </a:cubicBezTo>
                  <a:cubicBezTo>
                    <a:pt x="17100" y="1951"/>
                    <a:pt x="18596" y="1133"/>
                    <a:pt x="18241" y="725"/>
                  </a:cubicBezTo>
                  <a:cubicBezTo>
                    <a:pt x="17886" y="317"/>
                    <a:pt x="16957" y="1479"/>
                    <a:pt x="16105" y="1227"/>
                  </a:cubicBezTo>
                  <a:cubicBezTo>
                    <a:pt x="15249" y="977"/>
                    <a:pt x="14145" y="2109"/>
                    <a:pt x="13398" y="2611"/>
                  </a:cubicBezTo>
                  <a:cubicBezTo>
                    <a:pt x="12649" y="3115"/>
                    <a:pt x="11581" y="2517"/>
                    <a:pt x="12150" y="1793"/>
                  </a:cubicBezTo>
                  <a:cubicBezTo>
                    <a:pt x="12720" y="1071"/>
                    <a:pt x="12150" y="1133"/>
                    <a:pt x="11295" y="1417"/>
                  </a:cubicBezTo>
                  <a:cubicBezTo>
                    <a:pt x="10440" y="1699"/>
                    <a:pt x="9407" y="1354"/>
                    <a:pt x="9514" y="662"/>
                  </a:cubicBezTo>
                  <a:cubicBezTo>
                    <a:pt x="9540" y="488"/>
                    <a:pt x="9478" y="325"/>
                    <a:pt x="9374" y="173"/>
                  </a:cubicBezTo>
                  <a:cubicBezTo>
                    <a:pt x="8956" y="223"/>
                    <a:pt x="8636" y="235"/>
                    <a:pt x="8482" y="190"/>
                  </a:cubicBezTo>
                  <a:cubicBezTo>
                    <a:pt x="8100" y="78"/>
                    <a:pt x="7231" y="18"/>
                    <a:pt x="6283" y="0"/>
                  </a:cubicBezTo>
                  <a:cubicBezTo>
                    <a:pt x="6567" y="367"/>
                    <a:pt x="6873" y="724"/>
                    <a:pt x="6701" y="1008"/>
                  </a:cubicBezTo>
                  <a:cubicBezTo>
                    <a:pt x="6381" y="1543"/>
                    <a:pt x="6880" y="2046"/>
                    <a:pt x="7342" y="2831"/>
                  </a:cubicBezTo>
                  <a:cubicBezTo>
                    <a:pt x="7805" y="3618"/>
                    <a:pt x="6345" y="3177"/>
                    <a:pt x="6309" y="3680"/>
                  </a:cubicBezTo>
                  <a:cubicBezTo>
                    <a:pt x="6273" y="4184"/>
                    <a:pt x="4956" y="3649"/>
                    <a:pt x="4529" y="3460"/>
                  </a:cubicBezTo>
                  <a:cubicBezTo>
                    <a:pt x="4102" y="3272"/>
                    <a:pt x="2676" y="3397"/>
                    <a:pt x="2712" y="3713"/>
                  </a:cubicBezTo>
                  <a:cubicBezTo>
                    <a:pt x="2726" y="3837"/>
                    <a:pt x="2704" y="4010"/>
                    <a:pt x="2642" y="4157"/>
                  </a:cubicBezTo>
                  <a:cubicBezTo>
                    <a:pt x="2832" y="4764"/>
                    <a:pt x="2917" y="5325"/>
                    <a:pt x="2712" y="5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10" name="Shape 2839"/>
            <p:cNvSpPr/>
            <p:nvPr/>
          </p:nvSpPr>
          <p:spPr bwMode="auto">
            <a:xfrm>
              <a:off x="6581175" y="2124802"/>
              <a:ext cx="317531" cy="417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3" h="21394" extrusionOk="0">
                  <a:moveTo>
                    <a:pt x="18323" y="17960"/>
                  </a:moveTo>
                  <a:cubicBezTo>
                    <a:pt x="18809" y="17274"/>
                    <a:pt x="20991" y="16744"/>
                    <a:pt x="21358" y="16130"/>
                  </a:cubicBezTo>
                  <a:cubicBezTo>
                    <a:pt x="21540" y="15824"/>
                    <a:pt x="21600" y="15672"/>
                    <a:pt x="20812" y="15100"/>
                  </a:cubicBezTo>
                  <a:cubicBezTo>
                    <a:pt x="20023" y="14528"/>
                    <a:pt x="18264" y="14147"/>
                    <a:pt x="18203" y="13842"/>
                  </a:cubicBezTo>
                  <a:cubicBezTo>
                    <a:pt x="18141" y="13536"/>
                    <a:pt x="19538" y="13498"/>
                    <a:pt x="19476" y="13117"/>
                  </a:cubicBezTo>
                  <a:cubicBezTo>
                    <a:pt x="19415" y="12736"/>
                    <a:pt x="18689" y="12737"/>
                    <a:pt x="18384" y="12431"/>
                  </a:cubicBezTo>
                  <a:cubicBezTo>
                    <a:pt x="18081" y="12126"/>
                    <a:pt x="18749" y="11934"/>
                    <a:pt x="18688" y="11783"/>
                  </a:cubicBezTo>
                  <a:cubicBezTo>
                    <a:pt x="18627" y="11631"/>
                    <a:pt x="17717" y="11554"/>
                    <a:pt x="17656" y="11363"/>
                  </a:cubicBezTo>
                  <a:cubicBezTo>
                    <a:pt x="17596" y="11173"/>
                    <a:pt x="18264" y="11211"/>
                    <a:pt x="18141" y="10982"/>
                  </a:cubicBezTo>
                  <a:cubicBezTo>
                    <a:pt x="18020" y="10754"/>
                    <a:pt x="17414" y="10333"/>
                    <a:pt x="17839" y="9990"/>
                  </a:cubicBezTo>
                  <a:cubicBezTo>
                    <a:pt x="18264" y="9647"/>
                    <a:pt x="19175" y="9991"/>
                    <a:pt x="18506" y="9228"/>
                  </a:cubicBezTo>
                  <a:cubicBezTo>
                    <a:pt x="17839" y="8466"/>
                    <a:pt x="16807" y="7512"/>
                    <a:pt x="16565" y="7283"/>
                  </a:cubicBezTo>
                  <a:cubicBezTo>
                    <a:pt x="16321" y="7054"/>
                    <a:pt x="16807" y="6672"/>
                    <a:pt x="17172" y="6521"/>
                  </a:cubicBezTo>
                  <a:cubicBezTo>
                    <a:pt x="17536" y="6368"/>
                    <a:pt x="18446" y="5796"/>
                    <a:pt x="18446" y="5567"/>
                  </a:cubicBezTo>
                  <a:cubicBezTo>
                    <a:pt x="18446" y="5339"/>
                    <a:pt x="17293" y="4728"/>
                    <a:pt x="16990" y="4614"/>
                  </a:cubicBezTo>
                  <a:cubicBezTo>
                    <a:pt x="16686" y="4499"/>
                    <a:pt x="16019" y="4538"/>
                    <a:pt x="15716" y="4156"/>
                  </a:cubicBezTo>
                  <a:cubicBezTo>
                    <a:pt x="15411" y="3775"/>
                    <a:pt x="15109" y="3661"/>
                    <a:pt x="15411" y="3432"/>
                  </a:cubicBezTo>
                  <a:cubicBezTo>
                    <a:pt x="15716" y="3203"/>
                    <a:pt x="15716" y="2975"/>
                    <a:pt x="15716" y="2745"/>
                  </a:cubicBezTo>
                  <a:cubicBezTo>
                    <a:pt x="15716" y="2517"/>
                    <a:pt x="16383" y="2707"/>
                    <a:pt x="16502" y="2364"/>
                  </a:cubicBezTo>
                  <a:cubicBezTo>
                    <a:pt x="16559" y="2208"/>
                    <a:pt x="16733" y="2036"/>
                    <a:pt x="16957" y="1895"/>
                  </a:cubicBezTo>
                  <a:cubicBezTo>
                    <a:pt x="16959" y="1634"/>
                    <a:pt x="17004" y="1354"/>
                    <a:pt x="16957" y="1176"/>
                  </a:cubicBezTo>
                  <a:cubicBezTo>
                    <a:pt x="16858" y="808"/>
                    <a:pt x="15202" y="686"/>
                    <a:pt x="14813" y="257"/>
                  </a:cubicBezTo>
                  <a:cubicBezTo>
                    <a:pt x="14422" y="-171"/>
                    <a:pt x="13447" y="12"/>
                    <a:pt x="13154" y="257"/>
                  </a:cubicBezTo>
                  <a:cubicBezTo>
                    <a:pt x="12864" y="502"/>
                    <a:pt x="11108" y="196"/>
                    <a:pt x="11108" y="564"/>
                  </a:cubicBezTo>
                  <a:cubicBezTo>
                    <a:pt x="11108" y="931"/>
                    <a:pt x="9842" y="993"/>
                    <a:pt x="9842" y="1421"/>
                  </a:cubicBezTo>
                  <a:cubicBezTo>
                    <a:pt x="9842" y="1850"/>
                    <a:pt x="10426" y="2585"/>
                    <a:pt x="9451" y="2524"/>
                  </a:cubicBezTo>
                  <a:cubicBezTo>
                    <a:pt x="8477" y="2463"/>
                    <a:pt x="9158" y="2769"/>
                    <a:pt x="8574" y="3259"/>
                  </a:cubicBezTo>
                  <a:cubicBezTo>
                    <a:pt x="7988" y="3750"/>
                    <a:pt x="7988" y="2952"/>
                    <a:pt x="7404" y="3075"/>
                  </a:cubicBezTo>
                  <a:cubicBezTo>
                    <a:pt x="6820" y="3197"/>
                    <a:pt x="6138" y="2707"/>
                    <a:pt x="5845" y="3014"/>
                  </a:cubicBezTo>
                  <a:cubicBezTo>
                    <a:pt x="5552" y="3320"/>
                    <a:pt x="4578" y="3075"/>
                    <a:pt x="3603" y="2952"/>
                  </a:cubicBezTo>
                  <a:cubicBezTo>
                    <a:pt x="2627" y="2830"/>
                    <a:pt x="2142" y="1973"/>
                    <a:pt x="1360" y="1911"/>
                  </a:cubicBezTo>
                  <a:cubicBezTo>
                    <a:pt x="843" y="1871"/>
                    <a:pt x="290" y="2130"/>
                    <a:pt x="0" y="2540"/>
                  </a:cubicBezTo>
                  <a:cubicBezTo>
                    <a:pt x="756" y="2847"/>
                    <a:pt x="1251" y="3283"/>
                    <a:pt x="2238" y="3565"/>
                  </a:cubicBezTo>
                  <a:cubicBezTo>
                    <a:pt x="3310" y="3872"/>
                    <a:pt x="5259" y="4239"/>
                    <a:pt x="5164" y="4668"/>
                  </a:cubicBezTo>
                  <a:cubicBezTo>
                    <a:pt x="5065" y="5096"/>
                    <a:pt x="4772" y="5709"/>
                    <a:pt x="5259" y="5894"/>
                  </a:cubicBezTo>
                  <a:cubicBezTo>
                    <a:pt x="5748" y="6077"/>
                    <a:pt x="5164" y="6873"/>
                    <a:pt x="5748" y="7058"/>
                  </a:cubicBezTo>
                  <a:cubicBezTo>
                    <a:pt x="6332" y="7241"/>
                    <a:pt x="6138" y="8160"/>
                    <a:pt x="5649" y="8160"/>
                  </a:cubicBezTo>
                  <a:cubicBezTo>
                    <a:pt x="5164" y="8160"/>
                    <a:pt x="5748" y="8650"/>
                    <a:pt x="6041" y="8833"/>
                  </a:cubicBezTo>
                  <a:cubicBezTo>
                    <a:pt x="6173" y="8917"/>
                    <a:pt x="6281" y="9166"/>
                    <a:pt x="6329" y="9468"/>
                  </a:cubicBezTo>
                  <a:cubicBezTo>
                    <a:pt x="6928" y="9560"/>
                    <a:pt x="7460" y="9750"/>
                    <a:pt x="7980" y="9895"/>
                  </a:cubicBezTo>
                  <a:cubicBezTo>
                    <a:pt x="8800" y="10124"/>
                    <a:pt x="8677" y="10486"/>
                    <a:pt x="8707" y="10887"/>
                  </a:cubicBezTo>
                  <a:cubicBezTo>
                    <a:pt x="8738" y="11287"/>
                    <a:pt x="8768" y="11515"/>
                    <a:pt x="8344" y="11344"/>
                  </a:cubicBezTo>
                  <a:cubicBezTo>
                    <a:pt x="7920" y="11173"/>
                    <a:pt x="7464" y="11344"/>
                    <a:pt x="7221" y="11916"/>
                  </a:cubicBezTo>
                  <a:cubicBezTo>
                    <a:pt x="6978" y="12488"/>
                    <a:pt x="5826" y="13175"/>
                    <a:pt x="5128" y="13213"/>
                  </a:cubicBezTo>
                  <a:cubicBezTo>
                    <a:pt x="4429" y="13250"/>
                    <a:pt x="4491" y="13708"/>
                    <a:pt x="3914" y="13804"/>
                  </a:cubicBezTo>
                  <a:cubicBezTo>
                    <a:pt x="3339" y="13899"/>
                    <a:pt x="2793" y="14109"/>
                    <a:pt x="2823" y="14509"/>
                  </a:cubicBezTo>
                  <a:cubicBezTo>
                    <a:pt x="2852" y="14909"/>
                    <a:pt x="1974" y="14947"/>
                    <a:pt x="1397" y="14947"/>
                  </a:cubicBezTo>
                  <a:cubicBezTo>
                    <a:pt x="821" y="14947"/>
                    <a:pt x="942" y="15596"/>
                    <a:pt x="486" y="15767"/>
                  </a:cubicBezTo>
                  <a:cubicBezTo>
                    <a:pt x="32" y="15939"/>
                    <a:pt x="122" y="16167"/>
                    <a:pt x="547" y="16511"/>
                  </a:cubicBezTo>
                  <a:cubicBezTo>
                    <a:pt x="972" y="16854"/>
                    <a:pt x="608" y="17159"/>
                    <a:pt x="759" y="17407"/>
                  </a:cubicBezTo>
                  <a:cubicBezTo>
                    <a:pt x="912" y="17654"/>
                    <a:pt x="1579" y="18226"/>
                    <a:pt x="1124" y="18855"/>
                  </a:cubicBezTo>
                  <a:cubicBezTo>
                    <a:pt x="669" y="19485"/>
                    <a:pt x="183" y="20267"/>
                    <a:pt x="577" y="20191"/>
                  </a:cubicBezTo>
                  <a:cubicBezTo>
                    <a:pt x="971" y="20115"/>
                    <a:pt x="1882" y="20706"/>
                    <a:pt x="2488" y="20667"/>
                  </a:cubicBezTo>
                  <a:cubicBezTo>
                    <a:pt x="3096" y="20629"/>
                    <a:pt x="3157" y="21200"/>
                    <a:pt x="3732" y="21086"/>
                  </a:cubicBezTo>
                  <a:cubicBezTo>
                    <a:pt x="4308" y="20972"/>
                    <a:pt x="4308" y="21429"/>
                    <a:pt x="5978" y="21392"/>
                  </a:cubicBezTo>
                  <a:cubicBezTo>
                    <a:pt x="7646" y="21354"/>
                    <a:pt x="11013" y="20477"/>
                    <a:pt x="12348" y="20477"/>
                  </a:cubicBezTo>
                  <a:cubicBezTo>
                    <a:pt x="13105" y="20477"/>
                    <a:pt x="13711" y="20420"/>
                    <a:pt x="14187" y="20345"/>
                  </a:cubicBezTo>
                  <a:cubicBezTo>
                    <a:pt x="14474" y="20075"/>
                    <a:pt x="14821" y="19780"/>
                    <a:pt x="15169" y="19562"/>
                  </a:cubicBezTo>
                  <a:cubicBezTo>
                    <a:pt x="16019" y="19027"/>
                    <a:pt x="17839" y="18647"/>
                    <a:pt x="18323" y="1796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11" name="Shape 2840"/>
            <p:cNvSpPr/>
            <p:nvPr/>
          </p:nvSpPr>
          <p:spPr bwMode="auto">
            <a:xfrm>
              <a:off x="6984597" y="3443623"/>
              <a:ext cx="638734" cy="424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5" h="21572" extrusionOk="0">
                  <a:moveTo>
                    <a:pt x="12893" y="4512"/>
                  </a:moveTo>
                  <a:cubicBezTo>
                    <a:pt x="12893" y="4512"/>
                    <a:pt x="11316" y="4261"/>
                    <a:pt x="11073" y="4261"/>
                  </a:cubicBezTo>
                  <a:cubicBezTo>
                    <a:pt x="10830" y="4261"/>
                    <a:pt x="10224" y="4160"/>
                    <a:pt x="9860" y="3756"/>
                  </a:cubicBezTo>
                  <a:cubicBezTo>
                    <a:pt x="9495" y="3352"/>
                    <a:pt x="7717" y="1687"/>
                    <a:pt x="7393" y="1485"/>
                  </a:cubicBezTo>
                  <a:cubicBezTo>
                    <a:pt x="7069" y="1284"/>
                    <a:pt x="5735" y="73"/>
                    <a:pt x="5370" y="23"/>
                  </a:cubicBezTo>
                  <a:cubicBezTo>
                    <a:pt x="5006" y="-28"/>
                    <a:pt x="4966" y="23"/>
                    <a:pt x="4521" y="23"/>
                  </a:cubicBezTo>
                  <a:cubicBezTo>
                    <a:pt x="4076" y="23"/>
                    <a:pt x="4278" y="376"/>
                    <a:pt x="3470" y="426"/>
                  </a:cubicBezTo>
                  <a:cubicBezTo>
                    <a:pt x="2661" y="477"/>
                    <a:pt x="2216" y="1133"/>
                    <a:pt x="2458" y="1234"/>
                  </a:cubicBezTo>
                  <a:cubicBezTo>
                    <a:pt x="2701" y="1334"/>
                    <a:pt x="3470" y="2191"/>
                    <a:pt x="3227" y="2343"/>
                  </a:cubicBezTo>
                  <a:cubicBezTo>
                    <a:pt x="2984" y="2494"/>
                    <a:pt x="2944" y="2948"/>
                    <a:pt x="2620" y="2948"/>
                  </a:cubicBezTo>
                  <a:cubicBezTo>
                    <a:pt x="2297" y="2948"/>
                    <a:pt x="1973" y="2999"/>
                    <a:pt x="1973" y="3302"/>
                  </a:cubicBezTo>
                  <a:cubicBezTo>
                    <a:pt x="1973" y="3604"/>
                    <a:pt x="1528" y="4108"/>
                    <a:pt x="1164" y="4059"/>
                  </a:cubicBezTo>
                  <a:cubicBezTo>
                    <a:pt x="957" y="4029"/>
                    <a:pt x="500" y="3739"/>
                    <a:pt x="146" y="3495"/>
                  </a:cubicBezTo>
                  <a:lnTo>
                    <a:pt x="40" y="3861"/>
                  </a:lnTo>
                  <a:lnTo>
                    <a:pt x="0" y="4206"/>
                  </a:lnTo>
                  <a:cubicBezTo>
                    <a:pt x="71" y="4474"/>
                    <a:pt x="-35" y="5575"/>
                    <a:pt x="172" y="5662"/>
                  </a:cubicBezTo>
                  <a:cubicBezTo>
                    <a:pt x="399" y="5756"/>
                    <a:pt x="521" y="6266"/>
                    <a:pt x="1004" y="6928"/>
                  </a:cubicBezTo>
                  <a:cubicBezTo>
                    <a:pt x="1489" y="7588"/>
                    <a:pt x="2473" y="9364"/>
                    <a:pt x="2489" y="9798"/>
                  </a:cubicBezTo>
                  <a:cubicBezTo>
                    <a:pt x="2504" y="10233"/>
                    <a:pt x="2670" y="10705"/>
                    <a:pt x="3276" y="11215"/>
                  </a:cubicBezTo>
                  <a:cubicBezTo>
                    <a:pt x="3882" y="11726"/>
                    <a:pt x="3882" y="12348"/>
                    <a:pt x="4200" y="12651"/>
                  </a:cubicBezTo>
                  <a:cubicBezTo>
                    <a:pt x="4518" y="12953"/>
                    <a:pt x="4443" y="13312"/>
                    <a:pt x="4458" y="14068"/>
                  </a:cubicBezTo>
                  <a:cubicBezTo>
                    <a:pt x="4473" y="14823"/>
                    <a:pt x="4746" y="15805"/>
                    <a:pt x="5291" y="16222"/>
                  </a:cubicBezTo>
                  <a:cubicBezTo>
                    <a:pt x="5836" y="16637"/>
                    <a:pt x="6215" y="17089"/>
                    <a:pt x="6472" y="17902"/>
                  </a:cubicBezTo>
                  <a:cubicBezTo>
                    <a:pt x="6729" y="18715"/>
                    <a:pt x="7063" y="19413"/>
                    <a:pt x="7410" y="19849"/>
                  </a:cubicBezTo>
                  <a:cubicBezTo>
                    <a:pt x="7759" y="20282"/>
                    <a:pt x="7563" y="20509"/>
                    <a:pt x="7759" y="20830"/>
                  </a:cubicBezTo>
                  <a:cubicBezTo>
                    <a:pt x="7860" y="20995"/>
                    <a:pt x="8000" y="21277"/>
                    <a:pt x="8096" y="21572"/>
                  </a:cubicBezTo>
                  <a:cubicBezTo>
                    <a:pt x="8366" y="21411"/>
                    <a:pt x="8554" y="21287"/>
                    <a:pt x="8570" y="21250"/>
                  </a:cubicBezTo>
                  <a:cubicBezTo>
                    <a:pt x="8627" y="21103"/>
                    <a:pt x="8452" y="20701"/>
                    <a:pt x="8540" y="20555"/>
                  </a:cubicBezTo>
                  <a:cubicBezTo>
                    <a:pt x="8627" y="20410"/>
                    <a:pt x="8803" y="20153"/>
                    <a:pt x="8979" y="20081"/>
                  </a:cubicBezTo>
                  <a:cubicBezTo>
                    <a:pt x="9154" y="20008"/>
                    <a:pt x="9359" y="20300"/>
                    <a:pt x="9740" y="20227"/>
                  </a:cubicBezTo>
                  <a:cubicBezTo>
                    <a:pt x="10120" y="20155"/>
                    <a:pt x="10911" y="20264"/>
                    <a:pt x="10999" y="20373"/>
                  </a:cubicBezTo>
                  <a:cubicBezTo>
                    <a:pt x="11086" y="20483"/>
                    <a:pt x="12169" y="20410"/>
                    <a:pt x="12433" y="20666"/>
                  </a:cubicBezTo>
                  <a:cubicBezTo>
                    <a:pt x="12696" y="20921"/>
                    <a:pt x="12960" y="20848"/>
                    <a:pt x="13135" y="20337"/>
                  </a:cubicBezTo>
                  <a:cubicBezTo>
                    <a:pt x="13311" y="19826"/>
                    <a:pt x="14539" y="18731"/>
                    <a:pt x="14715" y="18620"/>
                  </a:cubicBezTo>
                  <a:cubicBezTo>
                    <a:pt x="14891" y="18511"/>
                    <a:pt x="16209" y="18620"/>
                    <a:pt x="16736" y="18474"/>
                  </a:cubicBezTo>
                  <a:cubicBezTo>
                    <a:pt x="17262" y="18329"/>
                    <a:pt x="20716" y="16941"/>
                    <a:pt x="20862" y="16796"/>
                  </a:cubicBezTo>
                  <a:cubicBezTo>
                    <a:pt x="21009" y="16650"/>
                    <a:pt x="21565" y="14387"/>
                    <a:pt x="21565" y="14130"/>
                  </a:cubicBezTo>
                  <a:cubicBezTo>
                    <a:pt x="21565" y="13875"/>
                    <a:pt x="21302" y="13181"/>
                    <a:pt x="21038" y="13218"/>
                  </a:cubicBezTo>
                  <a:cubicBezTo>
                    <a:pt x="20774" y="13254"/>
                    <a:pt x="18608" y="12962"/>
                    <a:pt x="18462" y="12853"/>
                  </a:cubicBezTo>
                  <a:cubicBezTo>
                    <a:pt x="18344" y="12765"/>
                    <a:pt x="17769" y="12225"/>
                    <a:pt x="17689" y="11481"/>
                  </a:cubicBezTo>
                  <a:cubicBezTo>
                    <a:pt x="17519" y="11318"/>
                    <a:pt x="17323" y="10968"/>
                    <a:pt x="17265" y="10664"/>
                  </a:cubicBezTo>
                  <a:cubicBezTo>
                    <a:pt x="17015" y="10704"/>
                    <a:pt x="16625" y="10632"/>
                    <a:pt x="16409" y="9929"/>
                  </a:cubicBezTo>
                  <a:cubicBezTo>
                    <a:pt x="16208" y="9757"/>
                    <a:pt x="15676" y="8814"/>
                    <a:pt x="15861" y="8551"/>
                  </a:cubicBezTo>
                  <a:cubicBezTo>
                    <a:pt x="16089" y="8231"/>
                    <a:pt x="15740" y="7551"/>
                    <a:pt x="15407" y="7173"/>
                  </a:cubicBezTo>
                  <a:cubicBezTo>
                    <a:pt x="15074" y="6795"/>
                    <a:pt x="14392" y="6096"/>
                    <a:pt x="14362" y="5662"/>
                  </a:cubicBezTo>
                  <a:cubicBezTo>
                    <a:pt x="14354" y="5542"/>
                    <a:pt x="14302" y="5345"/>
                    <a:pt x="14234" y="5119"/>
                  </a:cubicBezTo>
                  <a:lnTo>
                    <a:pt x="13419" y="5067"/>
                  </a:lnTo>
                  <a:cubicBezTo>
                    <a:pt x="13419" y="5067"/>
                    <a:pt x="12893" y="4512"/>
                    <a:pt x="12893" y="451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12" name="Shape 2841"/>
            <p:cNvSpPr/>
            <p:nvPr/>
          </p:nvSpPr>
          <p:spPr bwMode="auto">
            <a:xfrm>
              <a:off x="7514808" y="3634757"/>
              <a:ext cx="242488" cy="225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3" h="21600" extrusionOk="0">
                  <a:moveTo>
                    <a:pt x="10721" y="478"/>
                  </a:moveTo>
                  <a:lnTo>
                    <a:pt x="10721" y="2304"/>
                  </a:lnTo>
                  <a:lnTo>
                    <a:pt x="9028" y="4232"/>
                  </a:lnTo>
                  <a:lnTo>
                    <a:pt x="8124" y="6262"/>
                  </a:lnTo>
                  <a:cubicBezTo>
                    <a:pt x="8381" y="6276"/>
                    <a:pt x="8578" y="6279"/>
                    <a:pt x="8672" y="6269"/>
                  </a:cubicBezTo>
                  <a:cubicBezTo>
                    <a:pt x="9363" y="6199"/>
                    <a:pt x="10052" y="7507"/>
                    <a:pt x="10052" y="7989"/>
                  </a:cubicBezTo>
                  <a:cubicBezTo>
                    <a:pt x="10052" y="8473"/>
                    <a:pt x="8596" y="12743"/>
                    <a:pt x="8213" y="13018"/>
                  </a:cubicBezTo>
                  <a:cubicBezTo>
                    <a:pt x="7936" y="13217"/>
                    <a:pt x="3158" y="14632"/>
                    <a:pt x="0" y="15510"/>
                  </a:cubicBezTo>
                  <a:cubicBezTo>
                    <a:pt x="685" y="16788"/>
                    <a:pt x="2052" y="19330"/>
                    <a:pt x="3285" y="21600"/>
                  </a:cubicBezTo>
                  <a:cubicBezTo>
                    <a:pt x="3495" y="21524"/>
                    <a:pt x="3718" y="21434"/>
                    <a:pt x="3963" y="21305"/>
                  </a:cubicBezTo>
                  <a:cubicBezTo>
                    <a:pt x="5469" y="20522"/>
                    <a:pt x="7174" y="20915"/>
                    <a:pt x="8323" y="20629"/>
                  </a:cubicBezTo>
                  <a:cubicBezTo>
                    <a:pt x="9473" y="20345"/>
                    <a:pt x="8363" y="19488"/>
                    <a:pt x="9355" y="18739"/>
                  </a:cubicBezTo>
                  <a:cubicBezTo>
                    <a:pt x="10346" y="17992"/>
                    <a:pt x="11771" y="18561"/>
                    <a:pt x="12285" y="18311"/>
                  </a:cubicBezTo>
                  <a:cubicBezTo>
                    <a:pt x="12802" y="18062"/>
                    <a:pt x="13159" y="16425"/>
                    <a:pt x="14030" y="16104"/>
                  </a:cubicBezTo>
                  <a:cubicBezTo>
                    <a:pt x="14902" y="15782"/>
                    <a:pt x="15853" y="15997"/>
                    <a:pt x="15733" y="15319"/>
                  </a:cubicBezTo>
                  <a:cubicBezTo>
                    <a:pt x="15615" y="14642"/>
                    <a:pt x="15814" y="12219"/>
                    <a:pt x="16646" y="12076"/>
                  </a:cubicBezTo>
                  <a:cubicBezTo>
                    <a:pt x="17478" y="11935"/>
                    <a:pt x="18787" y="11148"/>
                    <a:pt x="18826" y="10721"/>
                  </a:cubicBezTo>
                  <a:cubicBezTo>
                    <a:pt x="18866" y="10293"/>
                    <a:pt x="20530" y="8691"/>
                    <a:pt x="21044" y="7908"/>
                  </a:cubicBezTo>
                  <a:cubicBezTo>
                    <a:pt x="21558" y="7123"/>
                    <a:pt x="21600" y="6696"/>
                    <a:pt x="20847" y="6589"/>
                  </a:cubicBezTo>
                  <a:cubicBezTo>
                    <a:pt x="20093" y="6481"/>
                    <a:pt x="18905" y="4592"/>
                    <a:pt x="18590" y="4058"/>
                  </a:cubicBezTo>
                  <a:cubicBezTo>
                    <a:pt x="18272" y="3522"/>
                    <a:pt x="15973" y="3879"/>
                    <a:pt x="14111" y="2562"/>
                  </a:cubicBezTo>
                  <a:cubicBezTo>
                    <a:pt x="13353" y="2026"/>
                    <a:pt x="12934" y="1014"/>
                    <a:pt x="12667" y="0"/>
                  </a:cubicBezTo>
                  <a:lnTo>
                    <a:pt x="11736" y="478"/>
                  </a:lnTo>
                  <a:cubicBezTo>
                    <a:pt x="11736" y="478"/>
                    <a:pt x="10721" y="478"/>
                    <a:pt x="10721" y="47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13" name="Shape 2842"/>
            <p:cNvSpPr/>
            <p:nvPr/>
          </p:nvSpPr>
          <p:spPr bwMode="auto">
            <a:xfrm>
              <a:off x="7468704" y="3615644"/>
              <a:ext cx="31241" cy="398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67" h="19943" extrusionOk="0">
                  <a:moveTo>
                    <a:pt x="15479" y="19856"/>
                  </a:moveTo>
                  <a:cubicBezTo>
                    <a:pt x="15018" y="18533"/>
                    <a:pt x="15046" y="17284"/>
                    <a:pt x="15856" y="16354"/>
                  </a:cubicBezTo>
                  <a:cubicBezTo>
                    <a:pt x="19408" y="12259"/>
                    <a:pt x="21600" y="1633"/>
                    <a:pt x="13658" y="140"/>
                  </a:cubicBezTo>
                  <a:cubicBezTo>
                    <a:pt x="5716" y="-1347"/>
                    <a:pt x="1340" y="9461"/>
                    <a:pt x="1340" y="12437"/>
                  </a:cubicBezTo>
                  <a:cubicBezTo>
                    <a:pt x="1340" y="12986"/>
                    <a:pt x="824" y="12974"/>
                    <a:pt x="0" y="12607"/>
                  </a:cubicBezTo>
                  <a:cubicBezTo>
                    <a:pt x="3916" y="19542"/>
                    <a:pt x="10965" y="20253"/>
                    <a:pt x="15479" y="1985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14" name="Shape 2843"/>
            <p:cNvSpPr/>
            <p:nvPr/>
          </p:nvSpPr>
          <p:spPr bwMode="auto">
            <a:xfrm>
              <a:off x="7503283" y="3606087"/>
              <a:ext cx="144395" cy="96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9" extrusionOk="0">
                  <a:moveTo>
                    <a:pt x="3422" y="19934"/>
                  </a:moveTo>
                  <a:cubicBezTo>
                    <a:pt x="3984" y="20347"/>
                    <a:pt x="11186" y="21353"/>
                    <a:pt x="13908" y="21519"/>
                  </a:cubicBezTo>
                  <a:lnTo>
                    <a:pt x="15439" y="16802"/>
                  </a:lnTo>
                  <a:lnTo>
                    <a:pt x="18305" y="12320"/>
                  </a:lnTo>
                  <a:lnTo>
                    <a:pt x="18305" y="8078"/>
                  </a:lnTo>
                  <a:lnTo>
                    <a:pt x="20024" y="8078"/>
                  </a:lnTo>
                  <a:lnTo>
                    <a:pt x="21600" y="6968"/>
                  </a:lnTo>
                  <a:cubicBezTo>
                    <a:pt x="20935" y="3518"/>
                    <a:pt x="20832" y="52"/>
                    <a:pt x="20354" y="1"/>
                  </a:cubicBezTo>
                  <a:cubicBezTo>
                    <a:pt x="19549" y="-81"/>
                    <a:pt x="16259" y="4307"/>
                    <a:pt x="14919" y="7536"/>
                  </a:cubicBezTo>
                  <a:cubicBezTo>
                    <a:pt x="13575" y="10762"/>
                    <a:pt x="9687" y="13247"/>
                    <a:pt x="6329" y="12503"/>
                  </a:cubicBezTo>
                  <a:cubicBezTo>
                    <a:pt x="2972" y="11757"/>
                    <a:pt x="1834" y="13497"/>
                    <a:pt x="958" y="14242"/>
                  </a:cubicBezTo>
                  <a:cubicBezTo>
                    <a:pt x="736" y="14436"/>
                    <a:pt x="382" y="14280"/>
                    <a:pt x="0" y="13918"/>
                  </a:cubicBezTo>
                  <a:cubicBezTo>
                    <a:pt x="352" y="17178"/>
                    <a:pt x="2898" y="19545"/>
                    <a:pt x="3422" y="1993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15" name="Shape 2844"/>
            <p:cNvSpPr/>
            <p:nvPr/>
          </p:nvSpPr>
          <p:spPr bwMode="auto">
            <a:xfrm>
              <a:off x="8944076" y="4122147"/>
              <a:ext cx="586264" cy="148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7" h="21083" extrusionOk="0">
                  <a:moveTo>
                    <a:pt x="20712" y="3602"/>
                  </a:moveTo>
                  <a:cubicBezTo>
                    <a:pt x="20417" y="3811"/>
                    <a:pt x="19726" y="3705"/>
                    <a:pt x="19726" y="2753"/>
                  </a:cubicBezTo>
                  <a:cubicBezTo>
                    <a:pt x="19726" y="1799"/>
                    <a:pt x="19101" y="0"/>
                    <a:pt x="18707" y="0"/>
                  </a:cubicBezTo>
                  <a:cubicBezTo>
                    <a:pt x="18312" y="0"/>
                    <a:pt x="17851" y="2540"/>
                    <a:pt x="17819" y="3602"/>
                  </a:cubicBezTo>
                  <a:cubicBezTo>
                    <a:pt x="17786" y="4660"/>
                    <a:pt x="17161" y="4554"/>
                    <a:pt x="17227" y="6034"/>
                  </a:cubicBezTo>
                  <a:cubicBezTo>
                    <a:pt x="17253" y="6619"/>
                    <a:pt x="17136" y="6870"/>
                    <a:pt x="16985" y="7022"/>
                  </a:cubicBezTo>
                  <a:cubicBezTo>
                    <a:pt x="17086" y="8300"/>
                    <a:pt x="17142" y="9224"/>
                    <a:pt x="16996" y="9106"/>
                  </a:cubicBezTo>
                  <a:cubicBezTo>
                    <a:pt x="16734" y="8894"/>
                    <a:pt x="16668" y="9953"/>
                    <a:pt x="16273" y="9953"/>
                  </a:cubicBezTo>
                  <a:cubicBezTo>
                    <a:pt x="16138" y="9953"/>
                    <a:pt x="15911" y="8857"/>
                    <a:pt x="15670" y="7426"/>
                  </a:cubicBezTo>
                  <a:cubicBezTo>
                    <a:pt x="15663" y="7422"/>
                    <a:pt x="15655" y="7412"/>
                    <a:pt x="15648" y="7412"/>
                  </a:cubicBezTo>
                  <a:cubicBezTo>
                    <a:pt x="15386" y="7412"/>
                    <a:pt x="14794" y="10376"/>
                    <a:pt x="14662" y="12388"/>
                  </a:cubicBezTo>
                  <a:cubicBezTo>
                    <a:pt x="14531" y="14401"/>
                    <a:pt x="13939" y="13766"/>
                    <a:pt x="13051" y="13976"/>
                  </a:cubicBezTo>
                  <a:cubicBezTo>
                    <a:pt x="12163" y="14188"/>
                    <a:pt x="12525" y="17152"/>
                    <a:pt x="12327" y="18531"/>
                  </a:cubicBezTo>
                  <a:cubicBezTo>
                    <a:pt x="12147" y="19789"/>
                    <a:pt x="11172" y="17515"/>
                    <a:pt x="10679" y="17192"/>
                  </a:cubicBezTo>
                  <a:cubicBezTo>
                    <a:pt x="10761" y="18327"/>
                    <a:pt x="10878" y="19484"/>
                    <a:pt x="11011" y="19484"/>
                  </a:cubicBezTo>
                  <a:cubicBezTo>
                    <a:pt x="11275" y="19484"/>
                    <a:pt x="11670" y="21600"/>
                    <a:pt x="11933" y="20964"/>
                  </a:cubicBezTo>
                  <a:cubicBezTo>
                    <a:pt x="12195" y="20330"/>
                    <a:pt x="12984" y="20964"/>
                    <a:pt x="13379" y="20541"/>
                  </a:cubicBezTo>
                  <a:cubicBezTo>
                    <a:pt x="13774" y="20120"/>
                    <a:pt x="13840" y="19059"/>
                    <a:pt x="14498" y="19059"/>
                  </a:cubicBezTo>
                  <a:cubicBezTo>
                    <a:pt x="15155" y="19059"/>
                    <a:pt x="14892" y="20755"/>
                    <a:pt x="15550" y="19695"/>
                  </a:cubicBezTo>
                  <a:cubicBezTo>
                    <a:pt x="16208" y="18635"/>
                    <a:pt x="16603" y="19484"/>
                    <a:pt x="16536" y="17577"/>
                  </a:cubicBezTo>
                  <a:cubicBezTo>
                    <a:pt x="16470" y="15672"/>
                    <a:pt x="16931" y="15672"/>
                    <a:pt x="16865" y="14188"/>
                  </a:cubicBezTo>
                  <a:cubicBezTo>
                    <a:pt x="16799" y="12704"/>
                    <a:pt x="17589" y="13766"/>
                    <a:pt x="17522" y="11011"/>
                  </a:cubicBezTo>
                  <a:cubicBezTo>
                    <a:pt x="17457" y="8259"/>
                    <a:pt x="18707" y="8683"/>
                    <a:pt x="19232" y="8683"/>
                  </a:cubicBezTo>
                  <a:cubicBezTo>
                    <a:pt x="19354" y="8683"/>
                    <a:pt x="19543" y="8914"/>
                    <a:pt x="19759" y="9260"/>
                  </a:cubicBezTo>
                  <a:cubicBezTo>
                    <a:pt x="20148" y="8642"/>
                    <a:pt x="20706" y="7827"/>
                    <a:pt x="20449" y="7095"/>
                  </a:cubicBezTo>
                  <a:cubicBezTo>
                    <a:pt x="20154" y="6248"/>
                    <a:pt x="21337" y="6988"/>
                    <a:pt x="21468" y="5718"/>
                  </a:cubicBezTo>
                  <a:cubicBezTo>
                    <a:pt x="21600" y="4446"/>
                    <a:pt x="21008" y="3388"/>
                    <a:pt x="20712" y="3602"/>
                  </a:cubicBezTo>
                  <a:close/>
                  <a:moveTo>
                    <a:pt x="3894" y="7675"/>
                  </a:moveTo>
                  <a:cubicBezTo>
                    <a:pt x="3910" y="5294"/>
                    <a:pt x="3203" y="5560"/>
                    <a:pt x="3038" y="3919"/>
                  </a:cubicBezTo>
                  <a:cubicBezTo>
                    <a:pt x="2874" y="2277"/>
                    <a:pt x="2595" y="3228"/>
                    <a:pt x="2496" y="2171"/>
                  </a:cubicBezTo>
                  <a:cubicBezTo>
                    <a:pt x="2481" y="2013"/>
                    <a:pt x="2450" y="1839"/>
                    <a:pt x="2410" y="1659"/>
                  </a:cubicBezTo>
                  <a:cubicBezTo>
                    <a:pt x="2038" y="2045"/>
                    <a:pt x="2173" y="3037"/>
                    <a:pt x="2068" y="3103"/>
                  </a:cubicBezTo>
                  <a:cubicBezTo>
                    <a:pt x="1931" y="3194"/>
                    <a:pt x="1192" y="3458"/>
                    <a:pt x="1192" y="2753"/>
                  </a:cubicBezTo>
                  <a:cubicBezTo>
                    <a:pt x="1192" y="2047"/>
                    <a:pt x="1083" y="903"/>
                    <a:pt x="646" y="640"/>
                  </a:cubicBezTo>
                  <a:cubicBezTo>
                    <a:pt x="422" y="503"/>
                    <a:pt x="200" y="465"/>
                    <a:pt x="0" y="501"/>
                  </a:cubicBezTo>
                  <a:cubicBezTo>
                    <a:pt x="264" y="2385"/>
                    <a:pt x="297" y="4380"/>
                    <a:pt x="309" y="5982"/>
                  </a:cubicBezTo>
                  <a:cubicBezTo>
                    <a:pt x="326" y="8099"/>
                    <a:pt x="1295" y="11489"/>
                    <a:pt x="1444" y="12865"/>
                  </a:cubicBezTo>
                  <a:cubicBezTo>
                    <a:pt x="1592" y="14240"/>
                    <a:pt x="1871" y="14665"/>
                    <a:pt x="2512" y="16149"/>
                  </a:cubicBezTo>
                  <a:cubicBezTo>
                    <a:pt x="3154" y="17630"/>
                    <a:pt x="4403" y="20012"/>
                    <a:pt x="4649" y="19643"/>
                  </a:cubicBezTo>
                  <a:cubicBezTo>
                    <a:pt x="4896" y="19271"/>
                    <a:pt x="4272" y="15777"/>
                    <a:pt x="3910" y="14560"/>
                  </a:cubicBezTo>
                  <a:cubicBezTo>
                    <a:pt x="3548" y="13342"/>
                    <a:pt x="3877" y="10058"/>
                    <a:pt x="3894" y="767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16" name="Shape 2845"/>
            <p:cNvSpPr/>
            <p:nvPr/>
          </p:nvSpPr>
          <p:spPr bwMode="auto">
            <a:xfrm>
              <a:off x="9370550" y="4169930"/>
              <a:ext cx="38601" cy="20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0" h="21600" extrusionOk="0">
                  <a:moveTo>
                    <a:pt x="8845" y="21600"/>
                  </a:moveTo>
                  <a:cubicBezTo>
                    <a:pt x="14632" y="21600"/>
                    <a:pt x="15601" y="13796"/>
                    <a:pt x="19457" y="15353"/>
                  </a:cubicBezTo>
                  <a:cubicBezTo>
                    <a:pt x="21600" y="16224"/>
                    <a:pt x="20777" y="9419"/>
                    <a:pt x="19293" y="0"/>
                  </a:cubicBezTo>
                  <a:cubicBezTo>
                    <a:pt x="15861" y="1753"/>
                    <a:pt x="11254" y="1714"/>
                    <a:pt x="11254" y="5983"/>
                  </a:cubicBezTo>
                  <a:cubicBezTo>
                    <a:pt x="11254" y="12846"/>
                    <a:pt x="3947" y="3437"/>
                    <a:pt x="0" y="2977"/>
                  </a:cubicBezTo>
                  <a:cubicBezTo>
                    <a:pt x="3529" y="13522"/>
                    <a:pt x="6865" y="21600"/>
                    <a:pt x="8845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17" name="Shape 2846"/>
            <p:cNvSpPr/>
            <p:nvPr/>
          </p:nvSpPr>
          <p:spPr bwMode="auto">
            <a:xfrm>
              <a:off x="7111387" y="3290717"/>
              <a:ext cx="296939" cy="239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3" extrusionOk="0">
                  <a:moveTo>
                    <a:pt x="18168" y="19493"/>
                  </a:moveTo>
                  <a:cubicBezTo>
                    <a:pt x="18448" y="19188"/>
                    <a:pt x="18498" y="18766"/>
                    <a:pt x="19176" y="18664"/>
                  </a:cubicBezTo>
                  <a:cubicBezTo>
                    <a:pt x="19712" y="18583"/>
                    <a:pt x="20046" y="18942"/>
                    <a:pt x="20635" y="19503"/>
                  </a:cubicBezTo>
                  <a:cubicBezTo>
                    <a:pt x="20860" y="19278"/>
                    <a:pt x="21238" y="19082"/>
                    <a:pt x="21600" y="18974"/>
                  </a:cubicBezTo>
                  <a:cubicBezTo>
                    <a:pt x="21010" y="18349"/>
                    <a:pt x="20303" y="17628"/>
                    <a:pt x="20355" y="17197"/>
                  </a:cubicBezTo>
                  <a:cubicBezTo>
                    <a:pt x="20441" y="16484"/>
                    <a:pt x="19657" y="16128"/>
                    <a:pt x="19570" y="15682"/>
                  </a:cubicBezTo>
                  <a:cubicBezTo>
                    <a:pt x="19483" y="15236"/>
                    <a:pt x="20093" y="14523"/>
                    <a:pt x="19745" y="14166"/>
                  </a:cubicBezTo>
                  <a:cubicBezTo>
                    <a:pt x="19395" y="13809"/>
                    <a:pt x="19308" y="12918"/>
                    <a:pt x="18701" y="12829"/>
                  </a:cubicBezTo>
                  <a:cubicBezTo>
                    <a:pt x="18089" y="12739"/>
                    <a:pt x="16171" y="11759"/>
                    <a:pt x="16258" y="11135"/>
                  </a:cubicBezTo>
                  <a:cubicBezTo>
                    <a:pt x="16345" y="10511"/>
                    <a:pt x="15563" y="10065"/>
                    <a:pt x="15214" y="9887"/>
                  </a:cubicBezTo>
                  <a:cubicBezTo>
                    <a:pt x="14866" y="9708"/>
                    <a:pt x="14517" y="8103"/>
                    <a:pt x="14953" y="7836"/>
                  </a:cubicBezTo>
                  <a:cubicBezTo>
                    <a:pt x="15387" y="7569"/>
                    <a:pt x="15301" y="6052"/>
                    <a:pt x="15823" y="6052"/>
                  </a:cubicBezTo>
                  <a:cubicBezTo>
                    <a:pt x="16345" y="6052"/>
                    <a:pt x="15910" y="5250"/>
                    <a:pt x="16085" y="4715"/>
                  </a:cubicBezTo>
                  <a:cubicBezTo>
                    <a:pt x="16258" y="4181"/>
                    <a:pt x="15651" y="3913"/>
                    <a:pt x="15214" y="3913"/>
                  </a:cubicBezTo>
                  <a:cubicBezTo>
                    <a:pt x="14778" y="3913"/>
                    <a:pt x="13993" y="3199"/>
                    <a:pt x="13993" y="2574"/>
                  </a:cubicBezTo>
                  <a:cubicBezTo>
                    <a:pt x="13993" y="1951"/>
                    <a:pt x="13121" y="1060"/>
                    <a:pt x="13210" y="792"/>
                  </a:cubicBezTo>
                  <a:cubicBezTo>
                    <a:pt x="13059" y="1969"/>
                    <a:pt x="11400" y="149"/>
                    <a:pt x="10879" y="416"/>
                  </a:cubicBezTo>
                  <a:cubicBezTo>
                    <a:pt x="10358" y="684"/>
                    <a:pt x="9966" y="-117"/>
                    <a:pt x="8922" y="15"/>
                  </a:cubicBezTo>
                  <a:cubicBezTo>
                    <a:pt x="8254" y="101"/>
                    <a:pt x="8277" y="460"/>
                    <a:pt x="7938" y="779"/>
                  </a:cubicBezTo>
                  <a:lnTo>
                    <a:pt x="7980" y="792"/>
                  </a:lnTo>
                  <a:lnTo>
                    <a:pt x="6673" y="1773"/>
                  </a:lnTo>
                  <a:cubicBezTo>
                    <a:pt x="6673" y="1773"/>
                    <a:pt x="5541" y="2127"/>
                    <a:pt x="5280" y="2842"/>
                  </a:cubicBezTo>
                  <a:cubicBezTo>
                    <a:pt x="5018" y="3555"/>
                    <a:pt x="5803" y="4270"/>
                    <a:pt x="5453" y="4715"/>
                  </a:cubicBezTo>
                  <a:cubicBezTo>
                    <a:pt x="5104" y="5159"/>
                    <a:pt x="5192" y="6141"/>
                    <a:pt x="5280" y="6497"/>
                  </a:cubicBezTo>
                  <a:cubicBezTo>
                    <a:pt x="5366" y="6855"/>
                    <a:pt x="4756" y="7836"/>
                    <a:pt x="4756" y="7836"/>
                  </a:cubicBezTo>
                  <a:cubicBezTo>
                    <a:pt x="4756" y="7836"/>
                    <a:pt x="2162" y="9262"/>
                    <a:pt x="0" y="10395"/>
                  </a:cubicBezTo>
                  <a:cubicBezTo>
                    <a:pt x="38" y="10807"/>
                    <a:pt x="94" y="11207"/>
                    <a:pt x="178" y="11501"/>
                  </a:cubicBezTo>
                  <a:cubicBezTo>
                    <a:pt x="315" y="11996"/>
                    <a:pt x="526" y="12939"/>
                    <a:pt x="694" y="13719"/>
                  </a:cubicBezTo>
                  <a:cubicBezTo>
                    <a:pt x="1533" y="13712"/>
                    <a:pt x="1656" y="13636"/>
                    <a:pt x="2403" y="13721"/>
                  </a:cubicBezTo>
                  <a:cubicBezTo>
                    <a:pt x="3189" y="13809"/>
                    <a:pt x="6064" y="15949"/>
                    <a:pt x="6762" y="16306"/>
                  </a:cubicBezTo>
                  <a:cubicBezTo>
                    <a:pt x="7459" y="16662"/>
                    <a:pt x="11291" y="19604"/>
                    <a:pt x="12077" y="20318"/>
                  </a:cubicBezTo>
                  <a:cubicBezTo>
                    <a:pt x="12862" y="21032"/>
                    <a:pt x="14168" y="21211"/>
                    <a:pt x="14691" y="21211"/>
                  </a:cubicBezTo>
                  <a:cubicBezTo>
                    <a:pt x="14991" y="21211"/>
                    <a:pt x="16241" y="21358"/>
                    <a:pt x="17250" y="21483"/>
                  </a:cubicBezTo>
                  <a:cubicBezTo>
                    <a:pt x="17555" y="20723"/>
                    <a:pt x="17993" y="19683"/>
                    <a:pt x="18168" y="1949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18" name="Shape 2847"/>
            <p:cNvSpPr/>
            <p:nvPr/>
          </p:nvSpPr>
          <p:spPr bwMode="auto">
            <a:xfrm>
              <a:off x="7353441" y="3500963"/>
              <a:ext cx="58442" cy="45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38" extrusionOk="0">
                  <a:moveTo>
                    <a:pt x="6923" y="15648"/>
                  </a:moveTo>
                  <a:lnTo>
                    <a:pt x="12676" y="20758"/>
                  </a:lnTo>
                  <a:lnTo>
                    <a:pt x="21600" y="21238"/>
                  </a:lnTo>
                  <a:cubicBezTo>
                    <a:pt x="19599" y="15750"/>
                    <a:pt x="16212" y="8291"/>
                    <a:pt x="16212" y="6399"/>
                  </a:cubicBezTo>
                  <a:cubicBezTo>
                    <a:pt x="16212" y="5724"/>
                    <a:pt x="16599" y="5063"/>
                    <a:pt x="17203" y="4434"/>
                  </a:cubicBezTo>
                  <a:cubicBezTo>
                    <a:pt x="14207" y="1507"/>
                    <a:pt x="12510" y="-362"/>
                    <a:pt x="9785" y="59"/>
                  </a:cubicBezTo>
                  <a:cubicBezTo>
                    <a:pt x="6340" y="592"/>
                    <a:pt x="6091" y="2792"/>
                    <a:pt x="4664" y="4381"/>
                  </a:cubicBezTo>
                  <a:cubicBezTo>
                    <a:pt x="3778" y="5370"/>
                    <a:pt x="1552" y="10788"/>
                    <a:pt x="0" y="14750"/>
                  </a:cubicBezTo>
                  <a:cubicBezTo>
                    <a:pt x="3794" y="15231"/>
                    <a:pt x="6923" y="15648"/>
                    <a:pt x="6923" y="1564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19" name="Shape 2848"/>
            <p:cNvSpPr/>
            <p:nvPr/>
          </p:nvSpPr>
          <p:spPr bwMode="auto">
            <a:xfrm>
              <a:off x="5797383" y="2860666"/>
              <a:ext cx="437466" cy="305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6" h="21504" extrusionOk="0">
                  <a:moveTo>
                    <a:pt x="21076" y="18207"/>
                  </a:moveTo>
                  <a:cubicBezTo>
                    <a:pt x="20836" y="18181"/>
                    <a:pt x="20770" y="18702"/>
                    <a:pt x="20161" y="19148"/>
                  </a:cubicBezTo>
                  <a:cubicBezTo>
                    <a:pt x="19551" y="19593"/>
                    <a:pt x="20165" y="21600"/>
                    <a:pt x="20770" y="21500"/>
                  </a:cubicBezTo>
                  <a:cubicBezTo>
                    <a:pt x="21403" y="21395"/>
                    <a:pt x="21315" y="18232"/>
                    <a:pt x="21076" y="18207"/>
                  </a:cubicBezTo>
                  <a:close/>
                  <a:moveTo>
                    <a:pt x="18744" y="4899"/>
                  </a:moveTo>
                  <a:cubicBezTo>
                    <a:pt x="18547" y="4940"/>
                    <a:pt x="18384" y="4586"/>
                    <a:pt x="17959" y="4586"/>
                  </a:cubicBezTo>
                  <a:cubicBezTo>
                    <a:pt x="17534" y="4586"/>
                    <a:pt x="17207" y="4351"/>
                    <a:pt x="17011" y="4037"/>
                  </a:cubicBezTo>
                  <a:cubicBezTo>
                    <a:pt x="16814" y="3723"/>
                    <a:pt x="15801" y="3646"/>
                    <a:pt x="15474" y="3723"/>
                  </a:cubicBezTo>
                  <a:cubicBezTo>
                    <a:pt x="15147" y="3802"/>
                    <a:pt x="15049" y="3056"/>
                    <a:pt x="14722" y="3136"/>
                  </a:cubicBezTo>
                  <a:cubicBezTo>
                    <a:pt x="14395" y="3215"/>
                    <a:pt x="14297" y="2626"/>
                    <a:pt x="14297" y="2312"/>
                  </a:cubicBezTo>
                  <a:cubicBezTo>
                    <a:pt x="14297" y="1998"/>
                    <a:pt x="13938" y="2547"/>
                    <a:pt x="13643" y="2704"/>
                  </a:cubicBezTo>
                  <a:cubicBezTo>
                    <a:pt x="13349" y="2862"/>
                    <a:pt x="13251" y="2351"/>
                    <a:pt x="13218" y="2116"/>
                  </a:cubicBezTo>
                  <a:cubicBezTo>
                    <a:pt x="13185" y="1881"/>
                    <a:pt x="12597" y="1645"/>
                    <a:pt x="12303" y="1450"/>
                  </a:cubicBezTo>
                  <a:cubicBezTo>
                    <a:pt x="12009" y="1254"/>
                    <a:pt x="11682" y="626"/>
                    <a:pt x="11551" y="901"/>
                  </a:cubicBezTo>
                  <a:cubicBezTo>
                    <a:pt x="11420" y="1175"/>
                    <a:pt x="11060" y="508"/>
                    <a:pt x="11028" y="234"/>
                  </a:cubicBezTo>
                  <a:cubicBezTo>
                    <a:pt x="11006" y="51"/>
                    <a:pt x="10904" y="109"/>
                    <a:pt x="10838" y="0"/>
                  </a:cubicBezTo>
                  <a:cubicBezTo>
                    <a:pt x="10726" y="28"/>
                    <a:pt x="10615" y="44"/>
                    <a:pt x="10505" y="38"/>
                  </a:cubicBezTo>
                  <a:cubicBezTo>
                    <a:pt x="9982" y="12"/>
                    <a:pt x="9524" y="508"/>
                    <a:pt x="9612" y="1555"/>
                  </a:cubicBezTo>
                  <a:cubicBezTo>
                    <a:pt x="9698" y="2600"/>
                    <a:pt x="8979" y="2704"/>
                    <a:pt x="8086" y="2783"/>
                  </a:cubicBezTo>
                  <a:cubicBezTo>
                    <a:pt x="7192" y="2862"/>
                    <a:pt x="7497" y="3698"/>
                    <a:pt x="7127" y="4037"/>
                  </a:cubicBezTo>
                  <a:cubicBezTo>
                    <a:pt x="6757" y="4378"/>
                    <a:pt x="5449" y="3855"/>
                    <a:pt x="5274" y="3280"/>
                  </a:cubicBezTo>
                  <a:cubicBezTo>
                    <a:pt x="5099" y="2706"/>
                    <a:pt x="3923" y="3280"/>
                    <a:pt x="4424" y="3959"/>
                  </a:cubicBezTo>
                  <a:cubicBezTo>
                    <a:pt x="4925" y="4639"/>
                    <a:pt x="4903" y="5581"/>
                    <a:pt x="4620" y="5842"/>
                  </a:cubicBezTo>
                  <a:cubicBezTo>
                    <a:pt x="4337" y="6104"/>
                    <a:pt x="3726" y="5424"/>
                    <a:pt x="3334" y="5763"/>
                  </a:cubicBezTo>
                  <a:cubicBezTo>
                    <a:pt x="2941" y="6104"/>
                    <a:pt x="2920" y="5449"/>
                    <a:pt x="2441" y="5242"/>
                  </a:cubicBezTo>
                  <a:cubicBezTo>
                    <a:pt x="1962" y="5031"/>
                    <a:pt x="1764" y="5502"/>
                    <a:pt x="1002" y="5424"/>
                  </a:cubicBezTo>
                  <a:cubicBezTo>
                    <a:pt x="239" y="5344"/>
                    <a:pt x="-197" y="5868"/>
                    <a:pt x="87" y="6260"/>
                  </a:cubicBezTo>
                  <a:cubicBezTo>
                    <a:pt x="369" y="6652"/>
                    <a:pt x="43" y="7018"/>
                    <a:pt x="260" y="7359"/>
                  </a:cubicBezTo>
                  <a:cubicBezTo>
                    <a:pt x="479" y="7698"/>
                    <a:pt x="1481" y="7644"/>
                    <a:pt x="2222" y="8116"/>
                  </a:cubicBezTo>
                  <a:cubicBezTo>
                    <a:pt x="2964" y="8586"/>
                    <a:pt x="3137" y="8193"/>
                    <a:pt x="3508" y="8535"/>
                  </a:cubicBezTo>
                  <a:cubicBezTo>
                    <a:pt x="3879" y="8874"/>
                    <a:pt x="3966" y="8665"/>
                    <a:pt x="3987" y="9319"/>
                  </a:cubicBezTo>
                  <a:cubicBezTo>
                    <a:pt x="4010" y="9972"/>
                    <a:pt x="4424" y="10599"/>
                    <a:pt x="5143" y="10835"/>
                  </a:cubicBezTo>
                  <a:cubicBezTo>
                    <a:pt x="5863" y="11070"/>
                    <a:pt x="5318" y="11645"/>
                    <a:pt x="5536" y="12220"/>
                  </a:cubicBezTo>
                  <a:cubicBezTo>
                    <a:pt x="5753" y="12796"/>
                    <a:pt x="5209" y="13632"/>
                    <a:pt x="5318" y="14338"/>
                  </a:cubicBezTo>
                  <a:cubicBezTo>
                    <a:pt x="5427" y="15043"/>
                    <a:pt x="4968" y="17318"/>
                    <a:pt x="4620" y="17526"/>
                  </a:cubicBezTo>
                  <a:cubicBezTo>
                    <a:pt x="4598" y="17540"/>
                    <a:pt x="4562" y="17540"/>
                    <a:pt x="4533" y="17547"/>
                  </a:cubicBezTo>
                  <a:cubicBezTo>
                    <a:pt x="4860" y="17742"/>
                    <a:pt x="5203" y="17913"/>
                    <a:pt x="5371" y="18046"/>
                  </a:cubicBezTo>
                  <a:cubicBezTo>
                    <a:pt x="5690" y="18301"/>
                    <a:pt x="6378" y="18554"/>
                    <a:pt x="6803" y="18873"/>
                  </a:cubicBezTo>
                  <a:cubicBezTo>
                    <a:pt x="7227" y="19192"/>
                    <a:pt x="7970" y="19128"/>
                    <a:pt x="7970" y="18745"/>
                  </a:cubicBezTo>
                  <a:cubicBezTo>
                    <a:pt x="7970" y="18364"/>
                    <a:pt x="8394" y="18620"/>
                    <a:pt x="8660" y="18936"/>
                  </a:cubicBezTo>
                  <a:cubicBezTo>
                    <a:pt x="8924" y="19255"/>
                    <a:pt x="9932" y="19319"/>
                    <a:pt x="10409" y="19445"/>
                  </a:cubicBezTo>
                  <a:cubicBezTo>
                    <a:pt x="10812" y="19552"/>
                    <a:pt x="11399" y="19485"/>
                    <a:pt x="11924" y="19498"/>
                  </a:cubicBezTo>
                  <a:cubicBezTo>
                    <a:pt x="11904" y="19355"/>
                    <a:pt x="11877" y="19206"/>
                    <a:pt x="11835" y="19044"/>
                  </a:cubicBezTo>
                  <a:cubicBezTo>
                    <a:pt x="11574" y="18024"/>
                    <a:pt x="12336" y="17422"/>
                    <a:pt x="13055" y="17291"/>
                  </a:cubicBezTo>
                  <a:cubicBezTo>
                    <a:pt x="13774" y="17161"/>
                    <a:pt x="15343" y="17684"/>
                    <a:pt x="15758" y="17997"/>
                  </a:cubicBezTo>
                  <a:cubicBezTo>
                    <a:pt x="16172" y="18310"/>
                    <a:pt x="16739" y="18232"/>
                    <a:pt x="17458" y="17318"/>
                  </a:cubicBezTo>
                  <a:cubicBezTo>
                    <a:pt x="17821" y="16855"/>
                    <a:pt x="18118" y="16687"/>
                    <a:pt x="18382" y="16596"/>
                  </a:cubicBezTo>
                  <a:cubicBezTo>
                    <a:pt x="18401" y="16391"/>
                    <a:pt x="18490" y="16181"/>
                    <a:pt x="18547" y="15998"/>
                  </a:cubicBezTo>
                  <a:cubicBezTo>
                    <a:pt x="18645" y="15683"/>
                    <a:pt x="18187" y="15762"/>
                    <a:pt x="17861" y="15723"/>
                  </a:cubicBezTo>
                  <a:cubicBezTo>
                    <a:pt x="17534" y="15683"/>
                    <a:pt x="17305" y="15291"/>
                    <a:pt x="17534" y="14860"/>
                  </a:cubicBezTo>
                  <a:cubicBezTo>
                    <a:pt x="17763" y="14429"/>
                    <a:pt x="17338" y="14389"/>
                    <a:pt x="17109" y="13958"/>
                  </a:cubicBezTo>
                  <a:cubicBezTo>
                    <a:pt x="16880" y="13527"/>
                    <a:pt x="17207" y="13644"/>
                    <a:pt x="17403" y="13527"/>
                  </a:cubicBezTo>
                  <a:cubicBezTo>
                    <a:pt x="17599" y="13409"/>
                    <a:pt x="17861" y="12938"/>
                    <a:pt x="17697" y="12822"/>
                  </a:cubicBezTo>
                  <a:cubicBezTo>
                    <a:pt x="17534" y="12703"/>
                    <a:pt x="17403" y="12429"/>
                    <a:pt x="17534" y="11958"/>
                  </a:cubicBezTo>
                  <a:cubicBezTo>
                    <a:pt x="17665" y="11487"/>
                    <a:pt x="17272" y="11448"/>
                    <a:pt x="17272" y="11095"/>
                  </a:cubicBezTo>
                  <a:cubicBezTo>
                    <a:pt x="17272" y="10743"/>
                    <a:pt x="16913" y="10586"/>
                    <a:pt x="16619" y="11017"/>
                  </a:cubicBezTo>
                  <a:cubicBezTo>
                    <a:pt x="16324" y="11448"/>
                    <a:pt x="16226" y="11135"/>
                    <a:pt x="16422" y="10429"/>
                  </a:cubicBezTo>
                  <a:cubicBezTo>
                    <a:pt x="16619" y="9723"/>
                    <a:pt x="17305" y="9410"/>
                    <a:pt x="17370" y="9018"/>
                  </a:cubicBezTo>
                  <a:cubicBezTo>
                    <a:pt x="17436" y="8625"/>
                    <a:pt x="17828" y="8272"/>
                    <a:pt x="18122" y="8272"/>
                  </a:cubicBezTo>
                  <a:cubicBezTo>
                    <a:pt x="18417" y="8272"/>
                    <a:pt x="18351" y="7449"/>
                    <a:pt x="18449" y="6939"/>
                  </a:cubicBezTo>
                  <a:cubicBezTo>
                    <a:pt x="18547" y="6429"/>
                    <a:pt x="18613" y="5920"/>
                    <a:pt x="19038" y="5489"/>
                  </a:cubicBezTo>
                  <a:cubicBezTo>
                    <a:pt x="19463" y="5058"/>
                    <a:pt x="18940" y="4861"/>
                    <a:pt x="18744" y="489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0" name="Shape 2849"/>
            <p:cNvSpPr/>
            <p:nvPr/>
          </p:nvSpPr>
          <p:spPr bwMode="auto">
            <a:xfrm>
              <a:off x="3192429" y="3921458"/>
              <a:ext cx="70081" cy="321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9" h="21600" extrusionOk="0">
                  <a:moveTo>
                    <a:pt x="21066" y="8319"/>
                  </a:moveTo>
                  <a:cubicBezTo>
                    <a:pt x="19479" y="4348"/>
                    <a:pt x="15315" y="9034"/>
                    <a:pt x="10950" y="3614"/>
                  </a:cubicBezTo>
                  <a:cubicBezTo>
                    <a:pt x="9808" y="2183"/>
                    <a:pt x="8390" y="1004"/>
                    <a:pt x="6920" y="0"/>
                  </a:cubicBezTo>
                  <a:cubicBezTo>
                    <a:pt x="6814" y="125"/>
                    <a:pt x="6726" y="270"/>
                    <a:pt x="6585" y="364"/>
                  </a:cubicBezTo>
                  <a:cubicBezTo>
                    <a:pt x="5650" y="853"/>
                    <a:pt x="2779" y="5571"/>
                    <a:pt x="0" y="10389"/>
                  </a:cubicBezTo>
                  <a:cubicBezTo>
                    <a:pt x="3133" y="14900"/>
                    <a:pt x="14802" y="21600"/>
                    <a:pt x="17993" y="21600"/>
                  </a:cubicBezTo>
                  <a:cubicBezTo>
                    <a:pt x="19497" y="21600"/>
                    <a:pt x="20301" y="20364"/>
                    <a:pt x="20981" y="19354"/>
                  </a:cubicBezTo>
                  <a:cubicBezTo>
                    <a:pt x="21432" y="14084"/>
                    <a:pt x="21600" y="9661"/>
                    <a:pt x="21066" y="831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1" name="Shape 2850"/>
            <p:cNvSpPr/>
            <p:nvPr/>
          </p:nvSpPr>
          <p:spPr bwMode="auto">
            <a:xfrm>
              <a:off x="3215483" y="3873675"/>
              <a:ext cx="185701" cy="80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364" extrusionOk="0">
                  <a:moveTo>
                    <a:pt x="9079" y="18054"/>
                  </a:moveTo>
                  <a:cubicBezTo>
                    <a:pt x="9230" y="17512"/>
                    <a:pt x="8174" y="14398"/>
                    <a:pt x="10211" y="14123"/>
                  </a:cubicBezTo>
                  <a:cubicBezTo>
                    <a:pt x="12250" y="13856"/>
                    <a:pt x="13758" y="13447"/>
                    <a:pt x="14060" y="11145"/>
                  </a:cubicBezTo>
                  <a:cubicBezTo>
                    <a:pt x="14363" y="8845"/>
                    <a:pt x="16777" y="9929"/>
                    <a:pt x="17457" y="9793"/>
                  </a:cubicBezTo>
                  <a:cubicBezTo>
                    <a:pt x="18017" y="9680"/>
                    <a:pt x="19816" y="6706"/>
                    <a:pt x="21574" y="6826"/>
                  </a:cubicBezTo>
                  <a:cubicBezTo>
                    <a:pt x="21600" y="3742"/>
                    <a:pt x="19268" y="4740"/>
                    <a:pt x="17657" y="1848"/>
                  </a:cubicBezTo>
                  <a:cubicBezTo>
                    <a:pt x="15938" y="-1236"/>
                    <a:pt x="12185" y="165"/>
                    <a:pt x="10153" y="1571"/>
                  </a:cubicBezTo>
                  <a:cubicBezTo>
                    <a:pt x="8121" y="2972"/>
                    <a:pt x="5776" y="24"/>
                    <a:pt x="3587" y="2271"/>
                  </a:cubicBezTo>
                  <a:cubicBezTo>
                    <a:pt x="3560" y="2296"/>
                    <a:pt x="3537" y="2310"/>
                    <a:pt x="3511" y="2336"/>
                  </a:cubicBezTo>
                  <a:cubicBezTo>
                    <a:pt x="3033" y="3418"/>
                    <a:pt x="2375" y="4751"/>
                    <a:pt x="1608" y="5864"/>
                  </a:cubicBezTo>
                  <a:cubicBezTo>
                    <a:pt x="135" y="8009"/>
                    <a:pt x="541" y="10128"/>
                    <a:pt x="0" y="10743"/>
                  </a:cubicBezTo>
                  <a:cubicBezTo>
                    <a:pt x="559" y="11119"/>
                    <a:pt x="1098" y="11560"/>
                    <a:pt x="1533" y="12095"/>
                  </a:cubicBezTo>
                  <a:cubicBezTo>
                    <a:pt x="3194" y="14123"/>
                    <a:pt x="4778" y="12370"/>
                    <a:pt x="5382" y="13856"/>
                  </a:cubicBezTo>
                  <a:cubicBezTo>
                    <a:pt x="5585" y="14358"/>
                    <a:pt x="5521" y="16013"/>
                    <a:pt x="5350" y="17984"/>
                  </a:cubicBezTo>
                  <a:cubicBezTo>
                    <a:pt x="5656" y="17538"/>
                    <a:pt x="5891" y="17221"/>
                    <a:pt x="6401" y="17984"/>
                  </a:cubicBezTo>
                  <a:cubicBezTo>
                    <a:pt x="6860" y="18669"/>
                    <a:pt x="6776" y="19524"/>
                    <a:pt x="6718" y="20364"/>
                  </a:cubicBezTo>
                  <a:lnTo>
                    <a:pt x="8023" y="19815"/>
                  </a:lnTo>
                  <a:cubicBezTo>
                    <a:pt x="8023" y="19815"/>
                    <a:pt x="8929" y="18597"/>
                    <a:pt x="9079" y="1805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2" name="Shape 2851"/>
            <p:cNvSpPr/>
            <p:nvPr/>
          </p:nvSpPr>
          <p:spPr bwMode="auto">
            <a:xfrm>
              <a:off x="2374060" y="3424510"/>
              <a:ext cx="922176" cy="476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7975" y="20368"/>
                  </a:moveTo>
                  <a:cubicBezTo>
                    <a:pt x="18051" y="20343"/>
                    <a:pt x="18840" y="20515"/>
                    <a:pt x="18916" y="20197"/>
                  </a:cubicBezTo>
                  <a:cubicBezTo>
                    <a:pt x="18992" y="19880"/>
                    <a:pt x="18324" y="19172"/>
                    <a:pt x="18400" y="19098"/>
                  </a:cubicBezTo>
                  <a:cubicBezTo>
                    <a:pt x="18475" y="19026"/>
                    <a:pt x="18506" y="18244"/>
                    <a:pt x="18627" y="18244"/>
                  </a:cubicBezTo>
                  <a:cubicBezTo>
                    <a:pt x="18749" y="18244"/>
                    <a:pt x="19857" y="18293"/>
                    <a:pt x="19917" y="18244"/>
                  </a:cubicBezTo>
                  <a:cubicBezTo>
                    <a:pt x="19978" y="18195"/>
                    <a:pt x="20191" y="17560"/>
                    <a:pt x="20373" y="17536"/>
                  </a:cubicBezTo>
                  <a:cubicBezTo>
                    <a:pt x="20456" y="17525"/>
                    <a:pt x="20586" y="17688"/>
                    <a:pt x="20703" y="17867"/>
                  </a:cubicBezTo>
                  <a:cubicBezTo>
                    <a:pt x="20908" y="17563"/>
                    <a:pt x="20980" y="16876"/>
                    <a:pt x="21018" y="16319"/>
                  </a:cubicBezTo>
                  <a:cubicBezTo>
                    <a:pt x="21066" y="15636"/>
                    <a:pt x="20924" y="15409"/>
                    <a:pt x="21144" y="15030"/>
                  </a:cubicBezTo>
                  <a:cubicBezTo>
                    <a:pt x="21364" y="14650"/>
                    <a:pt x="21600" y="14625"/>
                    <a:pt x="21537" y="14093"/>
                  </a:cubicBezTo>
                  <a:cubicBezTo>
                    <a:pt x="21474" y="13562"/>
                    <a:pt x="21176" y="14093"/>
                    <a:pt x="20924" y="13841"/>
                  </a:cubicBezTo>
                  <a:cubicBezTo>
                    <a:pt x="20672" y="13588"/>
                    <a:pt x="20452" y="13765"/>
                    <a:pt x="19808" y="13917"/>
                  </a:cubicBezTo>
                  <a:cubicBezTo>
                    <a:pt x="19163" y="14068"/>
                    <a:pt x="18864" y="14498"/>
                    <a:pt x="18896" y="15232"/>
                  </a:cubicBezTo>
                  <a:cubicBezTo>
                    <a:pt x="18927" y="15965"/>
                    <a:pt x="18676" y="15636"/>
                    <a:pt x="18692" y="16269"/>
                  </a:cubicBezTo>
                  <a:cubicBezTo>
                    <a:pt x="18707" y="16901"/>
                    <a:pt x="18189" y="16926"/>
                    <a:pt x="18220" y="17306"/>
                  </a:cubicBezTo>
                  <a:cubicBezTo>
                    <a:pt x="18251" y="17685"/>
                    <a:pt x="17811" y="17306"/>
                    <a:pt x="17685" y="17179"/>
                  </a:cubicBezTo>
                  <a:cubicBezTo>
                    <a:pt x="17560" y="17053"/>
                    <a:pt x="16207" y="17711"/>
                    <a:pt x="16019" y="17761"/>
                  </a:cubicBezTo>
                  <a:cubicBezTo>
                    <a:pt x="15830" y="17811"/>
                    <a:pt x="15484" y="17129"/>
                    <a:pt x="15217" y="17154"/>
                  </a:cubicBezTo>
                  <a:cubicBezTo>
                    <a:pt x="14950" y="17179"/>
                    <a:pt x="14840" y="16522"/>
                    <a:pt x="14808" y="15990"/>
                  </a:cubicBezTo>
                  <a:cubicBezTo>
                    <a:pt x="14777" y="15460"/>
                    <a:pt x="14273" y="14979"/>
                    <a:pt x="14053" y="14498"/>
                  </a:cubicBezTo>
                  <a:cubicBezTo>
                    <a:pt x="13833" y="14017"/>
                    <a:pt x="13802" y="12955"/>
                    <a:pt x="13786" y="12272"/>
                  </a:cubicBezTo>
                  <a:cubicBezTo>
                    <a:pt x="13770" y="11589"/>
                    <a:pt x="13723" y="10425"/>
                    <a:pt x="14022" y="9085"/>
                  </a:cubicBezTo>
                  <a:cubicBezTo>
                    <a:pt x="14062" y="8905"/>
                    <a:pt x="14081" y="8749"/>
                    <a:pt x="14086" y="8609"/>
                  </a:cubicBezTo>
                  <a:cubicBezTo>
                    <a:pt x="13977" y="8501"/>
                    <a:pt x="13871" y="8423"/>
                    <a:pt x="13790" y="8431"/>
                  </a:cubicBezTo>
                  <a:cubicBezTo>
                    <a:pt x="13522" y="8458"/>
                    <a:pt x="12917" y="7864"/>
                    <a:pt x="12799" y="7864"/>
                  </a:cubicBezTo>
                  <a:cubicBezTo>
                    <a:pt x="12682" y="7864"/>
                    <a:pt x="12699" y="7405"/>
                    <a:pt x="12598" y="7161"/>
                  </a:cubicBezTo>
                  <a:cubicBezTo>
                    <a:pt x="12497" y="6918"/>
                    <a:pt x="12564" y="6458"/>
                    <a:pt x="12430" y="6296"/>
                  </a:cubicBezTo>
                  <a:cubicBezTo>
                    <a:pt x="12296" y="6134"/>
                    <a:pt x="11893" y="5512"/>
                    <a:pt x="11758" y="4756"/>
                  </a:cubicBezTo>
                  <a:cubicBezTo>
                    <a:pt x="11624" y="3999"/>
                    <a:pt x="10801" y="3621"/>
                    <a:pt x="10499" y="3594"/>
                  </a:cubicBezTo>
                  <a:cubicBezTo>
                    <a:pt x="10196" y="3567"/>
                    <a:pt x="10028" y="4594"/>
                    <a:pt x="9944" y="4648"/>
                  </a:cubicBezTo>
                  <a:cubicBezTo>
                    <a:pt x="9861" y="4702"/>
                    <a:pt x="9289" y="4108"/>
                    <a:pt x="9121" y="3972"/>
                  </a:cubicBezTo>
                  <a:cubicBezTo>
                    <a:pt x="8953" y="3837"/>
                    <a:pt x="8869" y="3567"/>
                    <a:pt x="8869" y="3243"/>
                  </a:cubicBezTo>
                  <a:cubicBezTo>
                    <a:pt x="8869" y="2918"/>
                    <a:pt x="8517" y="2404"/>
                    <a:pt x="8416" y="2351"/>
                  </a:cubicBezTo>
                  <a:cubicBezTo>
                    <a:pt x="8315" y="2297"/>
                    <a:pt x="7610" y="1189"/>
                    <a:pt x="7610" y="1189"/>
                  </a:cubicBezTo>
                  <a:lnTo>
                    <a:pt x="6501" y="1189"/>
                  </a:lnTo>
                  <a:lnTo>
                    <a:pt x="6266" y="1675"/>
                  </a:lnTo>
                  <a:lnTo>
                    <a:pt x="4251" y="1702"/>
                  </a:lnTo>
                  <a:cubicBezTo>
                    <a:pt x="4251" y="1702"/>
                    <a:pt x="2705" y="783"/>
                    <a:pt x="2420" y="676"/>
                  </a:cubicBezTo>
                  <a:cubicBezTo>
                    <a:pt x="2134" y="568"/>
                    <a:pt x="1630" y="0"/>
                    <a:pt x="1630" y="0"/>
                  </a:cubicBezTo>
                  <a:lnTo>
                    <a:pt x="0" y="344"/>
                  </a:lnTo>
                  <a:cubicBezTo>
                    <a:pt x="84" y="632"/>
                    <a:pt x="200" y="944"/>
                    <a:pt x="375" y="1294"/>
                  </a:cubicBezTo>
                  <a:cubicBezTo>
                    <a:pt x="706" y="1952"/>
                    <a:pt x="941" y="3115"/>
                    <a:pt x="973" y="3520"/>
                  </a:cubicBezTo>
                  <a:cubicBezTo>
                    <a:pt x="1004" y="3925"/>
                    <a:pt x="1460" y="4254"/>
                    <a:pt x="1853" y="4659"/>
                  </a:cubicBezTo>
                  <a:cubicBezTo>
                    <a:pt x="2246" y="5063"/>
                    <a:pt x="2246" y="5949"/>
                    <a:pt x="2199" y="6176"/>
                  </a:cubicBezTo>
                  <a:cubicBezTo>
                    <a:pt x="2152" y="6403"/>
                    <a:pt x="1664" y="6024"/>
                    <a:pt x="1633" y="6251"/>
                  </a:cubicBezTo>
                  <a:cubicBezTo>
                    <a:pt x="1602" y="6479"/>
                    <a:pt x="2262" y="7365"/>
                    <a:pt x="2513" y="7314"/>
                  </a:cubicBezTo>
                  <a:cubicBezTo>
                    <a:pt x="2765" y="7263"/>
                    <a:pt x="2891" y="7517"/>
                    <a:pt x="3284" y="8073"/>
                  </a:cubicBezTo>
                  <a:cubicBezTo>
                    <a:pt x="3677" y="8629"/>
                    <a:pt x="3646" y="9287"/>
                    <a:pt x="3488" y="9489"/>
                  </a:cubicBezTo>
                  <a:cubicBezTo>
                    <a:pt x="3331" y="9692"/>
                    <a:pt x="3803" y="10122"/>
                    <a:pt x="4306" y="10653"/>
                  </a:cubicBezTo>
                  <a:cubicBezTo>
                    <a:pt x="4809" y="11184"/>
                    <a:pt x="5013" y="11842"/>
                    <a:pt x="5061" y="12120"/>
                  </a:cubicBezTo>
                  <a:cubicBezTo>
                    <a:pt x="5108" y="12398"/>
                    <a:pt x="5328" y="12146"/>
                    <a:pt x="5406" y="11766"/>
                  </a:cubicBezTo>
                  <a:cubicBezTo>
                    <a:pt x="5485" y="11387"/>
                    <a:pt x="5249" y="11286"/>
                    <a:pt x="5249" y="10856"/>
                  </a:cubicBezTo>
                  <a:cubicBezTo>
                    <a:pt x="5249" y="10425"/>
                    <a:pt x="4840" y="10501"/>
                    <a:pt x="4652" y="10451"/>
                  </a:cubicBezTo>
                  <a:cubicBezTo>
                    <a:pt x="4463" y="10400"/>
                    <a:pt x="4667" y="9743"/>
                    <a:pt x="4479" y="9439"/>
                  </a:cubicBezTo>
                  <a:cubicBezTo>
                    <a:pt x="4290" y="9135"/>
                    <a:pt x="4117" y="8376"/>
                    <a:pt x="4023" y="7820"/>
                  </a:cubicBezTo>
                  <a:cubicBezTo>
                    <a:pt x="3928" y="7263"/>
                    <a:pt x="3441" y="6708"/>
                    <a:pt x="3237" y="6100"/>
                  </a:cubicBezTo>
                  <a:cubicBezTo>
                    <a:pt x="3032" y="5493"/>
                    <a:pt x="2812" y="5013"/>
                    <a:pt x="2671" y="4860"/>
                  </a:cubicBezTo>
                  <a:cubicBezTo>
                    <a:pt x="2529" y="4709"/>
                    <a:pt x="2875" y="4481"/>
                    <a:pt x="2749" y="4254"/>
                  </a:cubicBezTo>
                  <a:cubicBezTo>
                    <a:pt x="2624" y="4026"/>
                    <a:pt x="2435" y="4051"/>
                    <a:pt x="2199" y="3874"/>
                  </a:cubicBezTo>
                  <a:cubicBezTo>
                    <a:pt x="1963" y="3697"/>
                    <a:pt x="1806" y="3394"/>
                    <a:pt x="1806" y="2989"/>
                  </a:cubicBezTo>
                  <a:cubicBezTo>
                    <a:pt x="1806" y="2584"/>
                    <a:pt x="1649" y="1623"/>
                    <a:pt x="1570" y="1294"/>
                  </a:cubicBezTo>
                  <a:cubicBezTo>
                    <a:pt x="1491" y="965"/>
                    <a:pt x="1743" y="1016"/>
                    <a:pt x="1822" y="1167"/>
                  </a:cubicBezTo>
                  <a:cubicBezTo>
                    <a:pt x="1900" y="1319"/>
                    <a:pt x="1963" y="1471"/>
                    <a:pt x="2073" y="1370"/>
                  </a:cubicBezTo>
                  <a:cubicBezTo>
                    <a:pt x="2183" y="1269"/>
                    <a:pt x="2372" y="1345"/>
                    <a:pt x="2451" y="1623"/>
                  </a:cubicBezTo>
                  <a:cubicBezTo>
                    <a:pt x="2529" y="1901"/>
                    <a:pt x="2797" y="1648"/>
                    <a:pt x="2922" y="1775"/>
                  </a:cubicBezTo>
                  <a:cubicBezTo>
                    <a:pt x="3048" y="1901"/>
                    <a:pt x="2639" y="2053"/>
                    <a:pt x="3048" y="3217"/>
                  </a:cubicBezTo>
                  <a:cubicBezTo>
                    <a:pt x="3457" y="4380"/>
                    <a:pt x="3174" y="3723"/>
                    <a:pt x="3174" y="4506"/>
                  </a:cubicBezTo>
                  <a:cubicBezTo>
                    <a:pt x="3174" y="5291"/>
                    <a:pt x="3426" y="4937"/>
                    <a:pt x="3504" y="4810"/>
                  </a:cubicBezTo>
                  <a:cubicBezTo>
                    <a:pt x="3583" y="4684"/>
                    <a:pt x="3803" y="5063"/>
                    <a:pt x="4007" y="5468"/>
                  </a:cubicBezTo>
                  <a:cubicBezTo>
                    <a:pt x="4211" y="5873"/>
                    <a:pt x="4604" y="5898"/>
                    <a:pt x="4604" y="6125"/>
                  </a:cubicBezTo>
                  <a:cubicBezTo>
                    <a:pt x="4604" y="6353"/>
                    <a:pt x="4683" y="6808"/>
                    <a:pt x="4950" y="6884"/>
                  </a:cubicBezTo>
                  <a:cubicBezTo>
                    <a:pt x="5218" y="6960"/>
                    <a:pt x="5265" y="7441"/>
                    <a:pt x="5438" y="7492"/>
                  </a:cubicBezTo>
                  <a:cubicBezTo>
                    <a:pt x="5611" y="7542"/>
                    <a:pt x="5642" y="7846"/>
                    <a:pt x="5548" y="8174"/>
                  </a:cubicBezTo>
                  <a:cubicBezTo>
                    <a:pt x="5454" y="8503"/>
                    <a:pt x="5548" y="8781"/>
                    <a:pt x="5988" y="9059"/>
                  </a:cubicBezTo>
                  <a:cubicBezTo>
                    <a:pt x="6428" y="9338"/>
                    <a:pt x="6224" y="9389"/>
                    <a:pt x="6570" y="9920"/>
                  </a:cubicBezTo>
                  <a:cubicBezTo>
                    <a:pt x="6916" y="10451"/>
                    <a:pt x="7890" y="12171"/>
                    <a:pt x="8095" y="12652"/>
                  </a:cubicBezTo>
                  <a:cubicBezTo>
                    <a:pt x="8299" y="13132"/>
                    <a:pt x="8362" y="13537"/>
                    <a:pt x="8441" y="13891"/>
                  </a:cubicBezTo>
                  <a:cubicBezTo>
                    <a:pt x="8519" y="14245"/>
                    <a:pt x="8283" y="14422"/>
                    <a:pt x="8409" y="14725"/>
                  </a:cubicBezTo>
                  <a:cubicBezTo>
                    <a:pt x="8535" y="15030"/>
                    <a:pt x="8173" y="14903"/>
                    <a:pt x="8189" y="15130"/>
                  </a:cubicBezTo>
                  <a:cubicBezTo>
                    <a:pt x="8205" y="15358"/>
                    <a:pt x="8409" y="16496"/>
                    <a:pt x="8755" y="16547"/>
                  </a:cubicBezTo>
                  <a:cubicBezTo>
                    <a:pt x="9101" y="16597"/>
                    <a:pt x="9494" y="17280"/>
                    <a:pt x="9777" y="17660"/>
                  </a:cubicBezTo>
                  <a:cubicBezTo>
                    <a:pt x="10060" y="18039"/>
                    <a:pt x="10484" y="17963"/>
                    <a:pt x="10909" y="18216"/>
                  </a:cubicBezTo>
                  <a:cubicBezTo>
                    <a:pt x="11334" y="18469"/>
                    <a:pt x="11695" y="19076"/>
                    <a:pt x="12308" y="19355"/>
                  </a:cubicBezTo>
                  <a:cubicBezTo>
                    <a:pt x="12921" y="19633"/>
                    <a:pt x="13519" y="20063"/>
                    <a:pt x="13912" y="20468"/>
                  </a:cubicBezTo>
                  <a:cubicBezTo>
                    <a:pt x="14305" y="20873"/>
                    <a:pt x="14792" y="20696"/>
                    <a:pt x="15343" y="20341"/>
                  </a:cubicBezTo>
                  <a:cubicBezTo>
                    <a:pt x="15893" y="19987"/>
                    <a:pt x="16317" y="20442"/>
                    <a:pt x="16632" y="20645"/>
                  </a:cubicBezTo>
                  <a:cubicBezTo>
                    <a:pt x="16787" y="20744"/>
                    <a:pt x="17091" y="21163"/>
                    <a:pt x="17395" y="21600"/>
                  </a:cubicBezTo>
                  <a:cubicBezTo>
                    <a:pt x="17673" y="20959"/>
                    <a:pt x="17939" y="20380"/>
                    <a:pt x="17975" y="2036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3" name="Shape 2852"/>
            <p:cNvSpPr/>
            <p:nvPr/>
          </p:nvSpPr>
          <p:spPr bwMode="auto">
            <a:xfrm>
              <a:off x="3111746" y="3825890"/>
              <a:ext cx="129520" cy="1043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70" y="14384"/>
                  </a:moveTo>
                  <a:cubicBezTo>
                    <a:pt x="19971" y="13468"/>
                    <a:pt x="20915" y="12371"/>
                    <a:pt x="21600" y="11480"/>
                  </a:cubicBezTo>
                  <a:cubicBezTo>
                    <a:pt x="19840" y="12462"/>
                    <a:pt x="19305" y="11523"/>
                    <a:pt x="19561" y="10247"/>
                  </a:cubicBezTo>
                  <a:lnTo>
                    <a:pt x="17029" y="10593"/>
                  </a:lnTo>
                  <a:lnTo>
                    <a:pt x="17289" y="73"/>
                  </a:lnTo>
                  <a:cubicBezTo>
                    <a:pt x="15247" y="162"/>
                    <a:pt x="9527" y="0"/>
                    <a:pt x="8796" y="0"/>
                  </a:cubicBezTo>
                  <a:cubicBezTo>
                    <a:pt x="7930" y="0"/>
                    <a:pt x="7712" y="3570"/>
                    <a:pt x="7172" y="3903"/>
                  </a:cubicBezTo>
                  <a:cubicBezTo>
                    <a:pt x="6631" y="4241"/>
                    <a:pt x="11396" y="7473"/>
                    <a:pt x="10855" y="8920"/>
                  </a:cubicBezTo>
                  <a:cubicBezTo>
                    <a:pt x="10313" y="10371"/>
                    <a:pt x="4680" y="9587"/>
                    <a:pt x="4139" y="9699"/>
                  </a:cubicBezTo>
                  <a:cubicBezTo>
                    <a:pt x="3887" y="9755"/>
                    <a:pt x="1982" y="12398"/>
                    <a:pt x="0" y="15325"/>
                  </a:cubicBezTo>
                  <a:cubicBezTo>
                    <a:pt x="2236" y="17369"/>
                    <a:pt x="4471" y="19498"/>
                    <a:pt x="5551" y="20203"/>
                  </a:cubicBezTo>
                  <a:cubicBezTo>
                    <a:pt x="7683" y="21588"/>
                    <a:pt x="11162" y="20085"/>
                    <a:pt x="12619" y="21474"/>
                  </a:cubicBezTo>
                  <a:cubicBezTo>
                    <a:pt x="12664" y="21511"/>
                    <a:pt x="12726" y="21557"/>
                    <a:pt x="12781" y="21600"/>
                  </a:cubicBezTo>
                  <a:cubicBezTo>
                    <a:pt x="14299" y="20116"/>
                    <a:pt x="15867" y="18663"/>
                    <a:pt x="16378" y="18513"/>
                  </a:cubicBezTo>
                  <a:cubicBezTo>
                    <a:pt x="17463" y="18175"/>
                    <a:pt x="16595" y="16281"/>
                    <a:pt x="18870" y="1438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4" name="Shape 2853"/>
            <p:cNvSpPr/>
            <p:nvPr/>
          </p:nvSpPr>
          <p:spPr bwMode="auto">
            <a:xfrm>
              <a:off x="3215483" y="3816334"/>
              <a:ext cx="39504" cy="66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28" extrusionOk="0">
                  <a:moveTo>
                    <a:pt x="3194" y="5035"/>
                  </a:moveTo>
                  <a:cubicBezTo>
                    <a:pt x="2973" y="5096"/>
                    <a:pt x="2096" y="5132"/>
                    <a:pt x="852" y="5150"/>
                  </a:cubicBezTo>
                  <a:lnTo>
                    <a:pt x="0" y="21528"/>
                  </a:lnTo>
                  <a:lnTo>
                    <a:pt x="8303" y="20990"/>
                  </a:lnTo>
                  <a:cubicBezTo>
                    <a:pt x="8900" y="19585"/>
                    <a:pt x="10789" y="17921"/>
                    <a:pt x="13510" y="16890"/>
                  </a:cubicBezTo>
                  <a:cubicBezTo>
                    <a:pt x="20129" y="14372"/>
                    <a:pt x="10192" y="4305"/>
                    <a:pt x="17923" y="3405"/>
                  </a:cubicBezTo>
                  <a:cubicBezTo>
                    <a:pt x="19344" y="3234"/>
                    <a:pt x="20523" y="2843"/>
                    <a:pt x="21600" y="2355"/>
                  </a:cubicBezTo>
                  <a:cubicBezTo>
                    <a:pt x="18852" y="1077"/>
                    <a:pt x="15802" y="-72"/>
                    <a:pt x="13851" y="3"/>
                  </a:cubicBezTo>
                  <a:cubicBezTo>
                    <a:pt x="9589" y="178"/>
                    <a:pt x="4616" y="4693"/>
                    <a:pt x="3194" y="503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5" name="Shape 2854"/>
            <p:cNvSpPr/>
            <p:nvPr/>
          </p:nvSpPr>
          <p:spPr bwMode="auto">
            <a:xfrm>
              <a:off x="3665010" y="3768550"/>
              <a:ext cx="87324" cy="577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8" h="19926" extrusionOk="0">
                  <a:moveTo>
                    <a:pt x="9445" y="635"/>
                  </a:moveTo>
                  <a:cubicBezTo>
                    <a:pt x="6206" y="3327"/>
                    <a:pt x="14300" y="9103"/>
                    <a:pt x="14300" y="12565"/>
                  </a:cubicBezTo>
                  <a:cubicBezTo>
                    <a:pt x="14300" y="16026"/>
                    <a:pt x="1310" y="11911"/>
                    <a:pt x="55" y="15646"/>
                  </a:cubicBezTo>
                  <a:cubicBezTo>
                    <a:pt x="-592" y="17569"/>
                    <a:pt x="4588" y="20264"/>
                    <a:pt x="9445" y="18342"/>
                  </a:cubicBezTo>
                  <a:cubicBezTo>
                    <a:pt x="13966" y="16548"/>
                    <a:pt x="17072" y="18416"/>
                    <a:pt x="19573" y="19926"/>
                  </a:cubicBezTo>
                  <a:cubicBezTo>
                    <a:pt x="19936" y="14094"/>
                    <a:pt x="20496" y="7519"/>
                    <a:pt x="21008" y="3053"/>
                  </a:cubicBezTo>
                  <a:cubicBezTo>
                    <a:pt x="16907" y="1800"/>
                    <a:pt x="11801" y="-1336"/>
                    <a:pt x="9445" y="63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6" name="Shape 2855"/>
            <p:cNvSpPr/>
            <p:nvPr/>
          </p:nvSpPr>
          <p:spPr bwMode="auto">
            <a:xfrm>
              <a:off x="3745695" y="3778107"/>
              <a:ext cx="103242" cy="510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017" extrusionOk="0">
                  <a:moveTo>
                    <a:pt x="8366" y="14415"/>
                  </a:moveTo>
                  <a:cubicBezTo>
                    <a:pt x="13434" y="11924"/>
                    <a:pt x="21600" y="16496"/>
                    <a:pt x="21600" y="10680"/>
                  </a:cubicBezTo>
                  <a:cubicBezTo>
                    <a:pt x="21600" y="4864"/>
                    <a:pt x="8085" y="-1369"/>
                    <a:pt x="4706" y="295"/>
                  </a:cubicBezTo>
                  <a:cubicBezTo>
                    <a:pt x="3788" y="743"/>
                    <a:pt x="2578" y="511"/>
                    <a:pt x="1248" y="0"/>
                  </a:cubicBezTo>
                  <a:cubicBezTo>
                    <a:pt x="803" y="4819"/>
                    <a:pt x="316" y="11913"/>
                    <a:pt x="0" y="18205"/>
                  </a:cubicBezTo>
                  <a:cubicBezTo>
                    <a:pt x="161" y="18334"/>
                    <a:pt x="326" y="18456"/>
                    <a:pt x="483" y="18570"/>
                  </a:cubicBezTo>
                  <a:cubicBezTo>
                    <a:pt x="2737" y="20231"/>
                    <a:pt x="3297" y="16910"/>
                    <a:pt x="8366" y="1441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7" name="Shape 2856"/>
            <p:cNvSpPr/>
            <p:nvPr/>
          </p:nvSpPr>
          <p:spPr bwMode="auto">
            <a:xfrm>
              <a:off x="3273115" y="3902344"/>
              <a:ext cx="128190" cy="109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5" h="21454" extrusionOk="0">
                  <a:moveTo>
                    <a:pt x="11535" y="20298"/>
                  </a:moveTo>
                  <a:cubicBezTo>
                    <a:pt x="12650" y="20839"/>
                    <a:pt x="15436" y="20298"/>
                    <a:pt x="16551" y="21107"/>
                  </a:cubicBezTo>
                  <a:cubicBezTo>
                    <a:pt x="17092" y="21501"/>
                    <a:pt x="18008" y="21510"/>
                    <a:pt x="19061" y="21377"/>
                  </a:cubicBezTo>
                  <a:cubicBezTo>
                    <a:pt x="18735" y="20921"/>
                    <a:pt x="18485" y="20551"/>
                    <a:pt x="18361" y="20323"/>
                  </a:cubicBezTo>
                  <a:cubicBezTo>
                    <a:pt x="17574" y="18909"/>
                    <a:pt x="18922" y="16077"/>
                    <a:pt x="19598" y="14004"/>
                  </a:cubicBezTo>
                  <a:cubicBezTo>
                    <a:pt x="20272" y="11934"/>
                    <a:pt x="19034" y="6925"/>
                    <a:pt x="20272" y="5617"/>
                  </a:cubicBezTo>
                  <a:cubicBezTo>
                    <a:pt x="21508" y="4310"/>
                    <a:pt x="20833" y="3546"/>
                    <a:pt x="21395" y="497"/>
                  </a:cubicBezTo>
                  <a:cubicBezTo>
                    <a:pt x="21431" y="298"/>
                    <a:pt x="21406" y="165"/>
                    <a:pt x="21406" y="3"/>
                  </a:cubicBezTo>
                  <a:cubicBezTo>
                    <a:pt x="18878" y="-90"/>
                    <a:pt x="16292" y="2219"/>
                    <a:pt x="15486" y="2307"/>
                  </a:cubicBezTo>
                  <a:cubicBezTo>
                    <a:pt x="14508" y="2412"/>
                    <a:pt x="11037" y="1570"/>
                    <a:pt x="10603" y="3357"/>
                  </a:cubicBezTo>
                  <a:cubicBezTo>
                    <a:pt x="10167" y="5145"/>
                    <a:pt x="7999" y="5462"/>
                    <a:pt x="5068" y="5670"/>
                  </a:cubicBezTo>
                  <a:cubicBezTo>
                    <a:pt x="2139" y="5883"/>
                    <a:pt x="3657" y="8301"/>
                    <a:pt x="3440" y="8722"/>
                  </a:cubicBezTo>
                  <a:cubicBezTo>
                    <a:pt x="3224" y="9143"/>
                    <a:pt x="1922" y="10089"/>
                    <a:pt x="1922" y="10089"/>
                  </a:cubicBezTo>
                  <a:lnTo>
                    <a:pt x="44" y="10516"/>
                  </a:lnTo>
                  <a:cubicBezTo>
                    <a:pt x="-44" y="11196"/>
                    <a:pt x="-92" y="11870"/>
                    <a:pt x="826" y="12373"/>
                  </a:cubicBezTo>
                  <a:cubicBezTo>
                    <a:pt x="2623" y="13352"/>
                    <a:pt x="5096" y="17167"/>
                    <a:pt x="7006" y="18145"/>
                  </a:cubicBezTo>
                  <a:cubicBezTo>
                    <a:pt x="7926" y="18616"/>
                    <a:pt x="8496" y="19388"/>
                    <a:pt x="8741" y="20138"/>
                  </a:cubicBezTo>
                  <a:cubicBezTo>
                    <a:pt x="9843" y="20054"/>
                    <a:pt x="10961" y="20019"/>
                    <a:pt x="11535" y="2029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8" name="Shape 2857"/>
            <p:cNvSpPr/>
            <p:nvPr/>
          </p:nvSpPr>
          <p:spPr bwMode="auto">
            <a:xfrm>
              <a:off x="3688063" y="4160374"/>
              <a:ext cx="1199116" cy="1023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5" h="21571" extrusionOk="0">
                  <a:moveTo>
                    <a:pt x="11389" y="21326"/>
                  </a:moveTo>
                  <a:cubicBezTo>
                    <a:pt x="11725" y="21090"/>
                    <a:pt x="11641" y="20950"/>
                    <a:pt x="11797" y="20668"/>
                  </a:cubicBezTo>
                  <a:cubicBezTo>
                    <a:pt x="11953" y="20385"/>
                    <a:pt x="11821" y="20268"/>
                    <a:pt x="12085" y="20021"/>
                  </a:cubicBezTo>
                  <a:cubicBezTo>
                    <a:pt x="12350" y="19774"/>
                    <a:pt x="12037" y="19609"/>
                    <a:pt x="12374" y="19456"/>
                  </a:cubicBezTo>
                  <a:cubicBezTo>
                    <a:pt x="12710" y="19303"/>
                    <a:pt x="12662" y="19598"/>
                    <a:pt x="12386" y="19938"/>
                  </a:cubicBezTo>
                  <a:cubicBezTo>
                    <a:pt x="12109" y="20279"/>
                    <a:pt x="12061" y="20374"/>
                    <a:pt x="12422" y="20115"/>
                  </a:cubicBezTo>
                  <a:cubicBezTo>
                    <a:pt x="12782" y="19856"/>
                    <a:pt x="12914" y="19492"/>
                    <a:pt x="13118" y="19080"/>
                  </a:cubicBezTo>
                  <a:cubicBezTo>
                    <a:pt x="13322" y="18669"/>
                    <a:pt x="13479" y="18539"/>
                    <a:pt x="13659" y="18516"/>
                  </a:cubicBezTo>
                  <a:cubicBezTo>
                    <a:pt x="13839" y="18492"/>
                    <a:pt x="13839" y="18057"/>
                    <a:pt x="13815" y="17752"/>
                  </a:cubicBezTo>
                  <a:cubicBezTo>
                    <a:pt x="13791" y="17446"/>
                    <a:pt x="13695" y="17164"/>
                    <a:pt x="13827" y="16964"/>
                  </a:cubicBezTo>
                  <a:cubicBezTo>
                    <a:pt x="13959" y="16764"/>
                    <a:pt x="13827" y="16576"/>
                    <a:pt x="13995" y="16576"/>
                  </a:cubicBezTo>
                  <a:cubicBezTo>
                    <a:pt x="14163" y="16576"/>
                    <a:pt x="14415" y="16329"/>
                    <a:pt x="14680" y="16070"/>
                  </a:cubicBezTo>
                  <a:cubicBezTo>
                    <a:pt x="14944" y="15811"/>
                    <a:pt x="15112" y="15788"/>
                    <a:pt x="15388" y="15764"/>
                  </a:cubicBezTo>
                  <a:cubicBezTo>
                    <a:pt x="15664" y="15741"/>
                    <a:pt x="15509" y="15647"/>
                    <a:pt x="15689" y="15600"/>
                  </a:cubicBezTo>
                  <a:cubicBezTo>
                    <a:pt x="15869" y="15553"/>
                    <a:pt x="15989" y="15388"/>
                    <a:pt x="16109" y="15282"/>
                  </a:cubicBezTo>
                  <a:cubicBezTo>
                    <a:pt x="16229" y="15176"/>
                    <a:pt x="16722" y="15294"/>
                    <a:pt x="17010" y="15294"/>
                  </a:cubicBezTo>
                  <a:cubicBezTo>
                    <a:pt x="17298" y="15294"/>
                    <a:pt x="17490" y="15318"/>
                    <a:pt x="17490" y="15141"/>
                  </a:cubicBezTo>
                  <a:cubicBezTo>
                    <a:pt x="17490" y="14965"/>
                    <a:pt x="17622" y="14823"/>
                    <a:pt x="17790" y="14823"/>
                  </a:cubicBezTo>
                  <a:cubicBezTo>
                    <a:pt x="17959" y="14823"/>
                    <a:pt x="18031" y="14776"/>
                    <a:pt x="18031" y="14541"/>
                  </a:cubicBezTo>
                  <a:cubicBezTo>
                    <a:pt x="18031" y="14306"/>
                    <a:pt x="18103" y="14165"/>
                    <a:pt x="18247" y="14059"/>
                  </a:cubicBezTo>
                  <a:cubicBezTo>
                    <a:pt x="18391" y="13953"/>
                    <a:pt x="18415" y="13719"/>
                    <a:pt x="18463" y="13566"/>
                  </a:cubicBezTo>
                  <a:cubicBezTo>
                    <a:pt x="18511" y="13413"/>
                    <a:pt x="18667" y="13507"/>
                    <a:pt x="18667" y="13283"/>
                  </a:cubicBezTo>
                  <a:cubicBezTo>
                    <a:pt x="18667" y="13060"/>
                    <a:pt x="18751" y="12813"/>
                    <a:pt x="18751" y="12637"/>
                  </a:cubicBezTo>
                  <a:cubicBezTo>
                    <a:pt x="18751" y="12460"/>
                    <a:pt x="18944" y="12484"/>
                    <a:pt x="19028" y="12355"/>
                  </a:cubicBezTo>
                  <a:cubicBezTo>
                    <a:pt x="19112" y="12225"/>
                    <a:pt x="18956" y="12061"/>
                    <a:pt x="19088" y="11696"/>
                  </a:cubicBezTo>
                  <a:cubicBezTo>
                    <a:pt x="19220" y="11331"/>
                    <a:pt x="19088" y="10991"/>
                    <a:pt x="19088" y="10661"/>
                  </a:cubicBezTo>
                  <a:cubicBezTo>
                    <a:pt x="19088" y="10332"/>
                    <a:pt x="19088" y="9991"/>
                    <a:pt x="19208" y="9885"/>
                  </a:cubicBezTo>
                  <a:cubicBezTo>
                    <a:pt x="19328" y="9780"/>
                    <a:pt x="19268" y="9721"/>
                    <a:pt x="19172" y="9674"/>
                  </a:cubicBezTo>
                  <a:cubicBezTo>
                    <a:pt x="19076" y="9627"/>
                    <a:pt x="19184" y="9497"/>
                    <a:pt x="19268" y="9521"/>
                  </a:cubicBezTo>
                  <a:cubicBezTo>
                    <a:pt x="19352" y="9544"/>
                    <a:pt x="19448" y="9721"/>
                    <a:pt x="19604" y="9627"/>
                  </a:cubicBezTo>
                  <a:cubicBezTo>
                    <a:pt x="19760" y="9532"/>
                    <a:pt x="19904" y="9133"/>
                    <a:pt x="20036" y="8804"/>
                  </a:cubicBezTo>
                  <a:cubicBezTo>
                    <a:pt x="20169" y="8474"/>
                    <a:pt x="20385" y="8486"/>
                    <a:pt x="20553" y="8415"/>
                  </a:cubicBezTo>
                  <a:cubicBezTo>
                    <a:pt x="20721" y="8345"/>
                    <a:pt x="21082" y="7945"/>
                    <a:pt x="21310" y="7369"/>
                  </a:cubicBezTo>
                  <a:cubicBezTo>
                    <a:pt x="21538" y="6793"/>
                    <a:pt x="21298" y="6229"/>
                    <a:pt x="21202" y="5829"/>
                  </a:cubicBezTo>
                  <a:cubicBezTo>
                    <a:pt x="21105" y="5429"/>
                    <a:pt x="20973" y="5511"/>
                    <a:pt x="20733" y="5523"/>
                  </a:cubicBezTo>
                  <a:cubicBezTo>
                    <a:pt x="20493" y="5535"/>
                    <a:pt x="20036" y="5476"/>
                    <a:pt x="19436" y="4841"/>
                  </a:cubicBezTo>
                  <a:cubicBezTo>
                    <a:pt x="18836" y="4206"/>
                    <a:pt x="18247" y="4253"/>
                    <a:pt x="17851" y="4359"/>
                  </a:cubicBezTo>
                  <a:cubicBezTo>
                    <a:pt x="17454" y="4465"/>
                    <a:pt x="17046" y="4171"/>
                    <a:pt x="16782" y="4112"/>
                  </a:cubicBezTo>
                  <a:cubicBezTo>
                    <a:pt x="16517" y="4053"/>
                    <a:pt x="16265" y="4383"/>
                    <a:pt x="16073" y="4453"/>
                  </a:cubicBezTo>
                  <a:cubicBezTo>
                    <a:pt x="15881" y="4523"/>
                    <a:pt x="16169" y="4171"/>
                    <a:pt x="16181" y="3947"/>
                  </a:cubicBezTo>
                  <a:cubicBezTo>
                    <a:pt x="16193" y="3724"/>
                    <a:pt x="15460" y="3407"/>
                    <a:pt x="14908" y="3195"/>
                  </a:cubicBezTo>
                  <a:cubicBezTo>
                    <a:pt x="14355" y="2983"/>
                    <a:pt x="14115" y="3089"/>
                    <a:pt x="14115" y="3430"/>
                  </a:cubicBezTo>
                  <a:cubicBezTo>
                    <a:pt x="14115" y="3771"/>
                    <a:pt x="13899" y="3324"/>
                    <a:pt x="13731" y="3689"/>
                  </a:cubicBezTo>
                  <a:cubicBezTo>
                    <a:pt x="13563" y="4053"/>
                    <a:pt x="13250" y="3818"/>
                    <a:pt x="13455" y="3701"/>
                  </a:cubicBezTo>
                  <a:cubicBezTo>
                    <a:pt x="13659" y="3583"/>
                    <a:pt x="13851" y="3313"/>
                    <a:pt x="13923" y="3089"/>
                  </a:cubicBezTo>
                  <a:cubicBezTo>
                    <a:pt x="13995" y="2866"/>
                    <a:pt x="13130" y="2689"/>
                    <a:pt x="12830" y="2807"/>
                  </a:cubicBezTo>
                  <a:cubicBezTo>
                    <a:pt x="12530" y="2925"/>
                    <a:pt x="12722" y="3348"/>
                    <a:pt x="12482" y="3218"/>
                  </a:cubicBezTo>
                  <a:cubicBezTo>
                    <a:pt x="12241" y="3089"/>
                    <a:pt x="12434" y="2772"/>
                    <a:pt x="12626" y="2783"/>
                  </a:cubicBezTo>
                  <a:cubicBezTo>
                    <a:pt x="12818" y="2795"/>
                    <a:pt x="13034" y="2407"/>
                    <a:pt x="13166" y="2125"/>
                  </a:cubicBezTo>
                  <a:cubicBezTo>
                    <a:pt x="13298" y="1843"/>
                    <a:pt x="12938" y="1796"/>
                    <a:pt x="12722" y="1561"/>
                  </a:cubicBezTo>
                  <a:cubicBezTo>
                    <a:pt x="12508" y="1328"/>
                    <a:pt x="12552" y="649"/>
                    <a:pt x="12333" y="542"/>
                  </a:cubicBezTo>
                  <a:cubicBezTo>
                    <a:pt x="12098" y="770"/>
                    <a:pt x="11782" y="1126"/>
                    <a:pt x="11693" y="1387"/>
                  </a:cubicBezTo>
                  <a:cubicBezTo>
                    <a:pt x="11579" y="1722"/>
                    <a:pt x="11433" y="1531"/>
                    <a:pt x="11124" y="1626"/>
                  </a:cubicBezTo>
                  <a:cubicBezTo>
                    <a:pt x="10815" y="1722"/>
                    <a:pt x="10668" y="1594"/>
                    <a:pt x="10587" y="1467"/>
                  </a:cubicBezTo>
                  <a:cubicBezTo>
                    <a:pt x="10506" y="1339"/>
                    <a:pt x="10197" y="1467"/>
                    <a:pt x="9986" y="1451"/>
                  </a:cubicBezTo>
                  <a:cubicBezTo>
                    <a:pt x="9774" y="1435"/>
                    <a:pt x="9904" y="1706"/>
                    <a:pt x="9758" y="1786"/>
                  </a:cubicBezTo>
                  <a:cubicBezTo>
                    <a:pt x="9612" y="1865"/>
                    <a:pt x="9238" y="1626"/>
                    <a:pt x="9108" y="1770"/>
                  </a:cubicBezTo>
                  <a:cubicBezTo>
                    <a:pt x="8978" y="1913"/>
                    <a:pt x="8896" y="1770"/>
                    <a:pt x="8831" y="1897"/>
                  </a:cubicBezTo>
                  <a:cubicBezTo>
                    <a:pt x="8766" y="2024"/>
                    <a:pt x="8539" y="1945"/>
                    <a:pt x="8473" y="2024"/>
                  </a:cubicBezTo>
                  <a:cubicBezTo>
                    <a:pt x="8408" y="2104"/>
                    <a:pt x="8181" y="2151"/>
                    <a:pt x="7888" y="1833"/>
                  </a:cubicBezTo>
                  <a:cubicBezTo>
                    <a:pt x="7595" y="1515"/>
                    <a:pt x="7644" y="990"/>
                    <a:pt x="7774" y="894"/>
                  </a:cubicBezTo>
                  <a:cubicBezTo>
                    <a:pt x="7904" y="799"/>
                    <a:pt x="7904" y="528"/>
                    <a:pt x="7726" y="448"/>
                  </a:cubicBezTo>
                  <a:cubicBezTo>
                    <a:pt x="7547" y="369"/>
                    <a:pt x="7726" y="35"/>
                    <a:pt x="7498" y="3"/>
                  </a:cubicBezTo>
                  <a:cubicBezTo>
                    <a:pt x="7270" y="-29"/>
                    <a:pt x="7303" y="257"/>
                    <a:pt x="7157" y="305"/>
                  </a:cubicBezTo>
                  <a:cubicBezTo>
                    <a:pt x="7010" y="353"/>
                    <a:pt x="6653" y="592"/>
                    <a:pt x="6490" y="560"/>
                  </a:cubicBezTo>
                  <a:cubicBezTo>
                    <a:pt x="6327" y="528"/>
                    <a:pt x="6116" y="592"/>
                    <a:pt x="6116" y="766"/>
                  </a:cubicBezTo>
                  <a:cubicBezTo>
                    <a:pt x="6116" y="942"/>
                    <a:pt x="5937" y="894"/>
                    <a:pt x="5904" y="751"/>
                  </a:cubicBezTo>
                  <a:cubicBezTo>
                    <a:pt x="5872" y="608"/>
                    <a:pt x="5531" y="687"/>
                    <a:pt x="5433" y="592"/>
                  </a:cubicBezTo>
                  <a:cubicBezTo>
                    <a:pt x="5336" y="496"/>
                    <a:pt x="4880" y="544"/>
                    <a:pt x="5075" y="655"/>
                  </a:cubicBezTo>
                  <a:cubicBezTo>
                    <a:pt x="5270" y="766"/>
                    <a:pt x="5287" y="878"/>
                    <a:pt x="5287" y="1053"/>
                  </a:cubicBezTo>
                  <a:cubicBezTo>
                    <a:pt x="5287" y="1228"/>
                    <a:pt x="5433" y="1180"/>
                    <a:pt x="5433" y="1387"/>
                  </a:cubicBezTo>
                  <a:cubicBezTo>
                    <a:pt x="5433" y="1594"/>
                    <a:pt x="5596" y="1451"/>
                    <a:pt x="5709" y="1451"/>
                  </a:cubicBezTo>
                  <a:cubicBezTo>
                    <a:pt x="5823" y="1451"/>
                    <a:pt x="5823" y="1642"/>
                    <a:pt x="5644" y="1674"/>
                  </a:cubicBezTo>
                  <a:cubicBezTo>
                    <a:pt x="5466" y="1706"/>
                    <a:pt x="5384" y="1801"/>
                    <a:pt x="5336" y="1961"/>
                  </a:cubicBezTo>
                  <a:cubicBezTo>
                    <a:pt x="5287" y="2120"/>
                    <a:pt x="5124" y="2008"/>
                    <a:pt x="4978" y="2135"/>
                  </a:cubicBezTo>
                  <a:cubicBezTo>
                    <a:pt x="4831" y="2263"/>
                    <a:pt x="4701" y="2390"/>
                    <a:pt x="4604" y="2327"/>
                  </a:cubicBezTo>
                  <a:cubicBezTo>
                    <a:pt x="4506" y="2263"/>
                    <a:pt x="4425" y="2311"/>
                    <a:pt x="4311" y="2374"/>
                  </a:cubicBezTo>
                  <a:cubicBezTo>
                    <a:pt x="4197" y="2438"/>
                    <a:pt x="4149" y="2374"/>
                    <a:pt x="3986" y="2247"/>
                  </a:cubicBezTo>
                  <a:cubicBezTo>
                    <a:pt x="3864" y="2152"/>
                    <a:pt x="3788" y="1922"/>
                    <a:pt x="3572" y="1712"/>
                  </a:cubicBezTo>
                  <a:cubicBezTo>
                    <a:pt x="3443" y="1772"/>
                    <a:pt x="3182" y="1864"/>
                    <a:pt x="3042" y="1864"/>
                  </a:cubicBezTo>
                  <a:cubicBezTo>
                    <a:pt x="2852" y="1864"/>
                    <a:pt x="2256" y="1822"/>
                    <a:pt x="2224" y="1923"/>
                  </a:cubicBezTo>
                  <a:cubicBezTo>
                    <a:pt x="2191" y="2023"/>
                    <a:pt x="2267" y="2193"/>
                    <a:pt x="2365" y="2214"/>
                  </a:cubicBezTo>
                  <a:cubicBezTo>
                    <a:pt x="2462" y="2235"/>
                    <a:pt x="2668" y="2294"/>
                    <a:pt x="2473" y="2431"/>
                  </a:cubicBezTo>
                  <a:cubicBezTo>
                    <a:pt x="2278" y="2569"/>
                    <a:pt x="2105" y="2384"/>
                    <a:pt x="2105" y="2717"/>
                  </a:cubicBezTo>
                  <a:cubicBezTo>
                    <a:pt x="2105" y="3051"/>
                    <a:pt x="2542" y="3268"/>
                    <a:pt x="2451" y="3577"/>
                  </a:cubicBezTo>
                  <a:cubicBezTo>
                    <a:pt x="2404" y="3736"/>
                    <a:pt x="2340" y="4144"/>
                    <a:pt x="2340" y="4300"/>
                  </a:cubicBezTo>
                  <a:cubicBezTo>
                    <a:pt x="2340" y="4457"/>
                    <a:pt x="2276" y="4990"/>
                    <a:pt x="2132" y="5021"/>
                  </a:cubicBezTo>
                  <a:cubicBezTo>
                    <a:pt x="1988" y="5053"/>
                    <a:pt x="1860" y="4896"/>
                    <a:pt x="1667" y="5053"/>
                  </a:cubicBezTo>
                  <a:cubicBezTo>
                    <a:pt x="1475" y="5209"/>
                    <a:pt x="1235" y="5115"/>
                    <a:pt x="1011" y="5288"/>
                  </a:cubicBezTo>
                  <a:cubicBezTo>
                    <a:pt x="787" y="5460"/>
                    <a:pt x="547" y="5398"/>
                    <a:pt x="531" y="5601"/>
                  </a:cubicBezTo>
                  <a:cubicBezTo>
                    <a:pt x="515" y="5805"/>
                    <a:pt x="307" y="5915"/>
                    <a:pt x="355" y="6103"/>
                  </a:cubicBezTo>
                  <a:cubicBezTo>
                    <a:pt x="403" y="6291"/>
                    <a:pt x="258" y="6244"/>
                    <a:pt x="114" y="6385"/>
                  </a:cubicBezTo>
                  <a:cubicBezTo>
                    <a:pt x="-30" y="6526"/>
                    <a:pt x="130" y="6620"/>
                    <a:pt x="34" y="6730"/>
                  </a:cubicBezTo>
                  <a:cubicBezTo>
                    <a:pt x="-62" y="6840"/>
                    <a:pt x="66" y="7012"/>
                    <a:pt x="178" y="7185"/>
                  </a:cubicBezTo>
                  <a:cubicBezTo>
                    <a:pt x="290" y="7357"/>
                    <a:pt x="419" y="7483"/>
                    <a:pt x="403" y="7639"/>
                  </a:cubicBezTo>
                  <a:cubicBezTo>
                    <a:pt x="386" y="7796"/>
                    <a:pt x="515" y="7859"/>
                    <a:pt x="675" y="7843"/>
                  </a:cubicBezTo>
                  <a:cubicBezTo>
                    <a:pt x="835" y="7828"/>
                    <a:pt x="707" y="8141"/>
                    <a:pt x="963" y="8141"/>
                  </a:cubicBezTo>
                  <a:cubicBezTo>
                    <a:pt x="1219" y="8141"/>
                    <a:pt x="1475" y="8204"/>
                    <a:pt x="1540" y="8063"/>
                  </a:cubicBezTo>
                  <a:cubicBezTo>
                    <a:pt x="1604" y="7922"/>
                    <a:pt x="1780" y="7812"/>
                    <a:pt x="1780" y="8016"/>
                  </a:cubicBezTo>
                  <a:cubicBezTo>
                    <a:pt x="1780" y="8219"/>
                    <a:pt x="1732" y="8768"/>
                    <a:pt x="1908" y="8705"/>
                  </a:cubicBezTo>
                  <a:cubicBezTo>
                    <a:pt x="2084" y="8643"/>
                    <a:pt x="2436" y="8658"/>
                    <a:pt x="2613" y="8721"/>
                  </a:cubicBezTo>
                  <a:cubicBezTo>
                    <a:pt x="2789" y="8784"/>
                    <a:pt x="2965" y="8721"/>
                    <a:pt x="3077" y="8612"/>
                  </a:cubicBezTo>
                  <a:cubicBezTo>
                    <a:pt x="3189" y="8501"/>
                    <a:pt x="3317" y="8502"/>
                    <a:pt x="3541" y="8376"/>
                  </a:cubicBezTo>
                  <a:cubicBezTo>
                    <a:pt x="3766" y="8251"/>
                    <a:pt x="3974" y="8094"/>
                    <a:pt x="4182" y="8094"/>
                  </a:cubicBezTo>
                  <a:cubicBezTo>
                    <a:pt x="4390" y="8094"/>
                    <a:pt x="4743" y="7969"/>
                    <a:pt x="4694" y="8125"/>
                  </a:cubicBezTo>
                  <a:cubicBezTo>
                    <a:pt x="4646" y="8282"/>
                    <a:pt x="4615" y="8862"/>
                    <a:pt x="4871" y="9160"/>
                  </a:cubicBezTo>
                  <a:cubicBezTo>
                    <a:pt x="5127" y="9458"/>
                    <a:pt x="5271" y="9568"/>
                    <a:pt x="5511" y="9536"/>
                  </a:cubicBezTo>
                  <a:cubicBezTo>
                    <a:pt x="5751" y="9505"/>
                    <a:pt x="5720" y="9630"/>
                    <a:pt x="5896" y="9615"/>
                  </a:cubicBezTo>
                  <a:cubicBezTo>
                    <a:pt x="6072" y="9599"/>
                    <a:pt x="5960" y="9803"/>
                    <a:pt x="6120" y="9803"/>
                  </a:cubicBezTo>
                  <a:cubicBezTo>
                    <a:pt x="6280" y="9803"/>
                    <a:pt x="6568" y="9834"/>
                    <a:pt x="6568" y="10007"/>
                  </a:cubicBezTo>
                  <a:cubicBezTo>
                    <a:pt x="6568" y="10179"/>
                    <a:pt x="7049" y="10038"/>
                    <a:pt x="7161" y="10132"/>
                  </a:cubicBezTo>
                  <a:cubicBezTo>
                    <a:pt x="7273" y="10226"/>
                    <a:pt x="7401" y="10305"/>
                    <a:pt x="7369" y="10493"/>
                  </a:cubicBezTo>
                  <a:cubicBezTo>
                    <a:pt x="7337" y="10681"/>
                    <a:pt x="7609" y="10822"/>
                    <a:pt x="7449" y="10900"/>
                  </a:cubicBezTo>
                  <a:cubicBezTo>
                    <a:pt x="7289" y="10979"/>
                    <a:pt x="7497" y="11135"/>
                    <a:pt x="7513" y="11339"/>
                  </a:cubicBezTo>
                  <a:cubicBezTo>
                    <a:pt x="7529" y="11543"/>
                    <a:pt x="7753" y="11621"/>
                    <a:pt x="8106" y="11605"/>
                  </a:cubicBezTo>
                  <a:cubicBezTo>
                    <a:pt x="8458" y="11590"/>
                    <a:pt x="8554" y="11621"/>
                    <a:pt x="8554" y="11873"/>
                  </a:cubicBezTo>
                  <a:cubicBezTo>
                    <a:pt x="8554" y="12123"/>
                    <a:pt x="8794" y="12155"/>
                    <a:pt x="8874" y="12390"/>
                  </a:cubicBezTo>
                  <a:cubicBezTo>
                    <a:pt x="8955" y="12625"/>
                    <a:pt x="8778" y="12891"/>
                    <a:pt x="8810" y="13079"/>
                  </a:cubicBezTo>
                  <a:cubicBezTo>
                    <a:pt x="8835" y="13224"/>
                    <a:pt x="8746" y="13377"/>
                    <a:pt x="8645" y="13440"/>
                  </a:cubicBezTo>
                  <a:cubicBezTo>
                    <a:pt x="8769" y="13594"/>
                    <a:pt x="8779" y="13664"/>
                    <a:pt x="8668" y="13723"/>
                  </a:cubicBezTo>
                  <a:cubicBezTo>
                    <a:pt x="8522" y="13803"/>
                    <a:pt x="8848" y="14026"/>
                    <a:pt x="8766" y="14376"/>
                  </a:cubicBezTo>
                  <a:cubicBezTo>
                    <a:pt x="8685" y="14726"/>
                    <a:pt x="8669" y="14789"/>
                    <a:pt x="9043" y="14806"/>
                  </a:cubicBezTo>
                  <a:cubicBezTo>
                    <a:pt x="9417" y="14822"/>
                    <a:pt x="9384" y="14933"/>
                    <a:pt x="9514" y="14853"/>
                  </a:cubicBezTo>
                  <a:cubicBezTo>
                    <a:pt x="9644" y="14774"/>
                    <a:pt x="9839" y="15124"/>
                    <a:pt x="9888" y="15299"/>
                  </a:cubicBezTo>
                  <a:cubicBezTo>
                    <a:pt x="9937" y="15474"/>
                    <a:pt x="10083" y="15888"/>
                    <a:pt x="10148" y="15888"/>
                  </a:cubicBezTo>
                  <a:cubicBezTo>
                    <a:pt x="10214" y="15888"/>
                    <a:pt x="10408" y="15697"/>
                    <a:pt x="10604" y="15792"/>
                  </a:cubicBezTo>
                  <a:cubicBezTo>
                    <a:pt x="10785" y="15881"/>
                    <a:pt x="10559" y="16479"/>
                    <a:pt x="10552" y="16741"/>
                  </a:cubicBezTo>
                  <a:cubicBezTo>
                    <a:pt x="10688" y="16737"/>
                    <a:pt x="10854" y="16737"/>
                    <a:pt x="10909" y="16764"/>
                  </a:cubicBezTo>
                  <a:cubicBezTo>
                    <a:pt x="11006" y="16811"/>
                    <a:pt x="11055" y="17455"/>
                    <a:pt x="11006" y="17574"/>
                  </a:cubicBezTo>
                  <a:cubicBezTo>
                    <a:pt x="10957" y="17693"/>
                    <a:pt x="10556" y="17800"/>
                    <a:pt x="10349" y="17931"/>
                  </a:cubicBezTo>
                  <a:cubicBezTo>
                    <a:pt x="10142" y="18062"/>
                    <a:pt x="9643" y="18527"/>
                    <a:pt x="9412" y="18896"/>
                  </a:cubicBezTo>
                  <a:cubicBezTo>
                    <a:pt x="9275" y="19115"/>
                    <a:pt x="9075" y="19296"/>
                    <a:pt x="8934" y="19454"/>
                  </a:cubicBezTo>
                  <a:cubicBezTo>
                    <a:pt x="9001" y="19463"/>
                    <a:pt x="9057" y="19461"/>
                    <a:pt x="9096" y="19444"/>
                  </a:cubicBezTo>
                  <a:cubicBezTo>
                    <a:pt x="9205" y="19397"/>
                    <a:pt x="9375" y="19397"/>
                    <a:pt x="9558" y="19611"/>
                  </a:cubicBezTo>
                  <a:cubicBezTo>
                    <a:pt x="9740" y="19825"/>
                    <a:pt x="9728" y="19992"/>
                    <a:pt x="9801" y="19980"/>
                  </a:cubicBezTo>
                  <a:cubicBezTo>
                    <a:pt x="9874" y="19968"/>
                    <a:pt x="9960" y="19694"/>
                    <a:pt x="10106" y="19897"/>
                  </a:cubicBezTo>
                  <a:cubicBezTo>
                    <a:pt x="10252" y="20100"/>
                    <a:pt x="10629" y="20254"/>
                    <a:pt x="10714" y="20350"/>
                  </a:cubicBezTo>
                  <a:cubicBezTo>
                    <a:pt x="10799" y="20445"/>
                    <a:pt x="11079" y="20516"/>
                    <a:pt x="11079" y="20766"/>
                  </a:cubicBezTo>
                  <a:cubicBezTo>
                    <a:pt x="11079" y="20945"/>
                    <a:pt x="10993" y="21284"/>
                    <a:pt x="11136" y="21571"/>
                  </a:cubicBezTo>
                  <a:cubicBezTo>
                    <a:pt x="11204" y="21484"/>
                    <a:pt x="11283" y="21400"/>
                    <a:pt x="11389" y="2132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29" name="Shape 2858"/>
            <p:cNvSpPr/>
            <p:nvPr/>
          </p:nvSpPr>
          <p:spPr bwMode="auto">
            <a:xfrm>
              <a:off x="4160643" y="5077815"/>
              <a:ext cx="151173" cy="132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0" h="20896" extrusionOk="0">
                  <a:moveTo>
                    <a:pt x="21056" y="10060"/>
                  </a:moveTo>
                  <a:cubicBezTo>
                    <a:pt x="21056" y="8195"/>
                    <a:pt x="18826" y="7661"/>
                    <a:pt x="18147" y="6952"/>
                  </a:cubicBezTo>
                  <a:cubicBezTo>
                    <a:pt x="17467" y="6238"/>
                    <a:pt x="14461" y="5083"/>
                    <a:pt x="13297" y="3570"/>
                  </a:cubicBezTo>
                  <a:cubicBezTo>
                    <a:pt x="12133" y="2058"/>
                    <a:pt x="11454" y="4102"/>
                    <a:pt x="10871" y="4193"/>
                  </a:cubicBezTo>
                  <a:cubicBezTo>
                    <a:pt x="10290" y="4281"/>
                    <a:pt x="10385" y="3036"/>
                    <a:pt x="8933" y="1434"/>
                  </a:cubicBezTo>
                  <a:cubicBezTo>
                    <a:pt x="7475" y="-165"/>
                    <a:pt x="6119" y="-165"/>
                    <a:pt x="5246" y="192"/>
                  </a:cubicBezTo>
                  <a:cubicBezTo>
                    <a:pt x="4941" y="314"/>
                    <a:pt x="4491" y="334"/>
                    <a:pt x="3956" y="265"/>
                  </a:cubicBezTo>
                  <a:cubicBezTo>
                    <a:pt x="3184" y="1079"/>
                    <a:pt x="2625" y="1814"/>
                    <a:pt x="2625" y="2503"/>
                  </a:cubicBezTo>
                  <a:cubicBezTo>
                    <a:pt x="2625" y="4193"/>
                    <a:pt x="1266" y="6058"/>
                    <a:pt x="1171" y="9261"/>
                  </a:cubicBezTo>
                  <a:cubicBezTo>
                    <a:pt x="1072" y="12462"/>
                    <a:pt x="103" y="11928"/>
                    <a:pt x="7" y="14418"/>
                  </a:cubicBezTo>
                  <a:cubicBezTo>
                    <a:pt x="-90" y="16908"/>
                    <a:pt x="879" y="16463"/>
                    <a:pt x="1266" y="16820"/>
                  </a:cubicBezTo>
                  <a:cubicBezTo>
                    <a:pt x="1482" y="17015"/>
                    <a:pt x="1220" y="17810"/>
                    <a:pt x="945" y="18479"/>
                  </a:cubicBezTo>
                  <a:cubicBezTo>
                    <a:pt x="1353" y="18811"/>
                    <a:pt x="1759" y="19329"/>
                    <a:pt x="2652" y="19240"/>
                  </a:cubicBezTo>
                  <a:cubicBezTo>
                    <a:pt x="4376" y="19064"/>
                    <a:pt x="6099" y="19680"/>
                    <a:pt x="8205" y="20558"/>
                  </a:cubicBezTo>
                  <a:cubicBezTo>
                    <a:pt x="10311" y="21435"/>
                    <a:pt x="9544" y="20293"/>
                    <a:pt x="11556" y="20558"/>
                  </a:cubicBezTo>
                  <a:cubicBezTo>
                    <a:pt x="13565" y="20821"/>
                    <a:pt x="15864" y="20995"/>
                    <a:pt x="18066" y="19766"/>
                  </a:cubicBezTo>
                  <a:cubicBezTo>
                    <a:pt x="19574" y="18924"/>
                    <a:pt x="20331" y="17466"/>
                    <a:pt x="21510" y="16067"/>
                  </a:cubicBezTo>
                  <a:cubicBezTo>
                    <a:pt x="20369" y="13925"/>
                    <a:pt x="21056" y="11398"/>
                    <a:pt x="21056" y="1006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0" name="Shape 2859"/>
            <p:cNvSpPr/>
            <p:nvPr/>
          </p:nvSpPr>
          <p:spPr bwMode="auto">
            <a:xfrm>
              <a:off x="3688063" y="4848455"/>
              <a:ext cx="609800" cy="9974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0" h="21422" extrusionOk="0">
                  <a:moveTo>
                    <a:pt x="21170" y="2114"/>
                  </a:moveTo>
                  <a:cubicBezTo>
                    <a:pt x="21062" y="2086"/>
                    <a:pt x="20736" y="2086"/>
                    <a:pt x="20469" y="2091"/>
                  </a:cubicBezTo>
                  <a:cubicBezTo>
                    <a:pt x="20469" y="2111"/>
                    <a:pt x="20469" y="2130"/>
                    <a:pt x="20474" y="2146"/>
                  </a:cubicBezTo>
                  <a:cubicBezTo>
                    <a:pt x="20538" y="2373"/>
                    <a:pt x="20250" y="2956"/>
                    <a:pt x="19931" y="2940"/>
                  </a:cubicBezTo>
                  <a:cubicBezTo>
                    <a:pt x="19612" y="2924"/>
                    <a:pt x="19356" y="3184"/>
                    <a:pt x="19100" y="3151"/>
                  </a:cubicBezTo>
                  <a:cubicBezTo>
                    <a:pt x="18844" y="3119"/>
                    <a:pt x="18492" y="3346"/>
                    <a:pt x="18172" y="3248"/>
                  </a:cubicBezTo>
                  <a:cubicBezTo>
                    <a:pt x="17853" y="3151"/>
                    <a:pt x="17406" y="3281"/>
                    <a:pt x="17150" y="3200"/>
                  </a:cubicBezTo>
                  <a:cubicBezTo>
                    <a:pt x="16894" y="3119"/>
                    <a:pt x="16159" y="3184"/>
                    <a:pt x="16159" y="3087"/>
                  </a:cubicBezTo>
                  <a:cubicBezTo>
                    <a:pt x="16159" y="2989"/>
                    <a:pt x="16511" y="3022"/>
                    <a:pt x="16511" y="2729"/>
                  </a:cubicBezTo>
                  <a:cubicBezTo>
                    <a:pt x="16511" y="2438"/>
                    <a:pt x="17469" y="2113"/>
                    <a:pt x="17342" y="2000"/>
                  </a:cubicBezTo>
                  <a:cubicBezTo>
                    <a:pt x="17214" y="1886"/>
                    <a:pt x="15583" y="1643"/>
                    <a:pt x="15360" y="1497"/>
                  </a:cubicBezTo>
                  <a:cubicBezTo>
                    <a:pt x="15136" y="1351"/>
                    <a:pt x="14816" y="1221"/>
                    <a:pt x="14177" y="1189"/>
                  </a:cubicBezTo>
                  <a:cubicBezTo>
                    <a:pt x="13538" y="1156"/>
                    <a:pt x="13570" y="994"/>
                    <a:pt x="12995" y="816"/>
                  </a:cubicBezTo>
                  <a:cubicBezTo>
                    <a:pt x="12515" y="667"/>
                    <a:pt x="11768" y="270"/>
                    <a:pt x="11516" y="48"/>
                  </a:cubicBezTo>
                  <a:cubicBezTo>
                    <a:pt x="11126" y="27"/>
                    <a:pt x="10575" y="-14"/>
                    <a:pt x="10464" y="53"/>
                  </a:cubicBezTo>
                  <a:cubicBezTo>
                    <a:pt x="10307" y="149"/>
                    <a:pt x="10056" y="596"/>
                    <a:pt x="9835" y="372"/>
                  </a:cubicBezTo>
                  <a:cubicBezTo>
                    <a:pt x="9614" y="149"/>
                    <a:pt x="9079" y="149"/>
                    <a:pt x="8607" y="116"/>
                  </a:cubicBezTo>
                  <a:cubicBezTo>
                    <a:pt x="8135" y="85"/>
                    <a:pt x="8167" y="-139"/>
                    <a:pt x="7663" y="133"/>
                  </a:cubicBezTo>
                  <a:cubicBezTo>
                    <a:pt x="7438" y="254"/>
                    <a:pt x="7147" y="373"/>
                    <a:pt x="6883" y="459"/>
                  </a:cubicBezTo>
                  <a:cubicBezTo>
                    <a:pt x="6852" y="718"/>
                    <a:pt x="6759" y="1009"/>
                    <a:pt x="6665" y="1091"/>
                  </a:cubicBezTo>
                  <a:cubicBezTo>
                    <a:pt x="6537" y="1205"/>
                    <a:pt x="5483" y="1448"/>
                    <a:pt x="5451" y="1578"/>
                  </a:cubicBezTo>
                  <a:cubicBezTo>
                    <a:pt x="5419" y="1708"/>
                    <a:pt x="5579" y="1886"/>
                    <a:pt x="5387" y="1967"/>
                  </a:cubicBezTo>
                  <a:cubicBezTo>
                    <a:pt x="5195" y="2048"/>
                    <a:pt x="5834" y="2453"/>
                    <a:pt x="5483" y="2551"/>
                  </a:cubicBezTo>
                  <a:cubicBezTo>
                    <a:pt x="5131" y="2648"/>
                    <a:pt x="5738" y="2810"/>
                    <a:pt x="5515" y="2908"/>
                  </a:cubicBezTo>
                  <a:cubicBezTo>
                    <a:pt x="5291" y="3005"/>
                    <a:pt x="4876" y="3054"/>
                    <a:pt x="4876" y="3167"/>
                  </a:cubicBezTo>
                  <a:cubicBezTo>
                    <a:pt x="4876" y="3281"/>
                    <a:pt x="4844" y="3557"/>
                    <a:pt x="4556" y="3621"/>
                  </a:cubicBezTo>
                  <a:cubicBezTo>
                    <a:pt x="4268" y="3686"/>
                    <a:pt x="4076" y="3929"/>
                    <a:pt x="4076" y="4108"/>
                  </a:cubicBezTo>
                  <a:cubicBezTo>
                    <a:pt x="4076" y="4286"/>
                    <a:pt x="3629" y="4173"/>
                    <a:pt x="3789" y="4400"/>
                  </a:cubicBezTo>
                  <a:cubicBezTo>
                    <a:pt x="3948" y="4627"/>
                    <a:pt x="4140" y="4903"/>
                    <a:pt x="3789" y="4951"/>
                  </a:cubicBezTo>
                  <a:cubicBezTo>
                    <a:pt x="3437" y="5000"/>
                    <a:pt x="3533" y="5373"/>
                    <a:pt x="3341" y="5373"/>
                  </a:cubicBezTo>
                  <a:cubicBezTo>
                    <a:pt x="3149" y="5373"/>
                    <a:pt x="3053" y="5762"/>
                    <a:pt x="3341" y="5957"/>
                  </a:cubicBezTo>
                  <a:cubicBezTo>
                    <a:pt x="3629" y="6151"/>
                    <a:pt x="3693" y="6314"/>
                    <a:pt x="3693" y="6492"/>
                  </a:cubicBezTo>
                  <a:cubicBezTo>
                    <a:pt x="3693" y="6670"/>
                    <a:pt x="4076" y="6768"/>
                    <a:pt x="3948" y="6963"/>
                  </a:cubicBezTo>
                  <a:cubicBezTo>
                    <a:pt x="3820" y="7157"/>
                    <a:pt x="3885" y="7336"/>
                    <a:pt x="3661" y="7417"/>
                  </a:cubicBezTo>
                  <a:cubicBezTo>
                    <a:pt x="3437" y="7498"/>
                    <a:pt x="3629" y="7741"/>
                    <a:pt x="3341" y="7806"/>
                  </a:cubicBezTo>
                  <a:cubicBezTo>
                    <a:pt x="3053" y="7871"/>
                    <a:pt x="3565" y="8390"/>
                    <a:pt x="3341" y="8487"/>
                  </a:cubicBezTo>
                  <a:cubicBezTo>
                    <a:pt x="3117" y="8585"/>
                    <a:pt x="2542" y="8666"/>
                    <a:pt x="2542" y="9022"/>
                  </a:cubicBezTo>
                  <a:cubicBezTo>
                    <a:pt x="2542" y="9379"/>
                    <a:pt x="2650" y="9581"/>
                    <a:pt x="2574" y="9736"/>
                  </a:cubicBezTo>
                  <a:cubicBezTo>
                    <a:pt x="2510" y="9866"/>
                    <a:pt x="2894" y="9833"/>
                    <a:pt x="2829" y="10044"/>
                  </a:cubicBezTo>
                  <a:cubicBezTo>
                    <a:pt x="2766" y="10255"/>
                    <a:pt x="2254" y="10125"/>
                    <a:pt x="2222" y="10255"/>
                  </a:cubicBezTo>
                  <a:cubicBezTo>
                    <a:pt x="2191" y="10384"/>
                    <a:pt x="2350" y="10644"/>
                    <a:pt x="2159" y="10660"/>
                  </a:cubicBezTo>
                  <a:cubicBezTo>
                    <a:pt x="1967" y="10677"/>
                    <a:pt x="1870" y="10774"/>
                    <a:pt x="1870" y="11001"/>
                  </a:cubicBezTo>
                  <a:cubicBezTo>
                    <a:pt x="1870" y="11228"/>
                    <a:pt x="1615" y="11260"/>
                    <a:pt x="1583" y="11374"/>
                  </a:cubicBezTo>
                  <a:cubicBezTo>
                    <a:pt x="1551" y="11487"/>
                    <a:pt x="1807" y="11617"/>
                    <a:pt x="1807" y="11747"/>
                  </a:cubicBezTo>
                  <a:cubicBezTo>
                    <a:pt x="1807" y="11877"/>
                    <a:pt x="1966" y="12314"/>
                    <a:pt x="1743" y="12331"/>
                  </a:cubicBezTo>
                  <a:cubicBezTo>
                    <a:pt x="1519" y="12347"/>
                    <a:pt x="1391" y="12834"/>
                    <a:pt x="1583" y="12899"/>
                  </a:cubicBezTo>
                  <a:cubicBezTo>
                    <a:pt x="1775" y="12963"/>
                    <a:pt x="1775" y="13093"/>
                    <a:pt x="1679" y="13190"/>
                  </a:cubicBezTo>
                  <a:cubicBezTo>
                    <a:pt x="1583" y="13288"/>
                    <a:pt x="2126" y="13385"/>
                    <a:pt x="1839" y="13531"/>
                  </a:cubicBezTo>
                  <a:cubicBezTo>
                    <a:pt x="1551" y="13677"/>
                    <a:pt x="1779" y="13864"/>
                    <a:pt x="2159" y="13807"/>
                  </a:cubicBezTo>
                  <a:cubicBezTo>
                    <a:pt x="2478" y="13758"/>
                    <a:pt x="2670" y="14050"/>
                    <a:pt x="2318" y="14050"/>
                  </a:cubicBezTo>
                  <a:cubicBezTo>
                    <a:pt x="1967" y="14050"/>
                    <a:pt x="1615" y="14050"/>
                    <a:pt x="1903" y="14164"/>
                  </a:cubicBezTo>
                  <a:cubicBezTo>
                    <a:pt x="2191" y="14277"/>
                    <a:pt x="2478" y="14439"/>
                    <a:pt x="2063" y="14520"/>
                  </a:cubicBezTo>
                  <a:cubicBezTo>
                    <a:pt x="1647" y="14601"/>
                    <a:pt x="1999" y="14747"/>
                    <a:pt x="1903" y="14942"/>
                  </a:cubicBezTo>
                  <a:cubicBezTo>
                    <a:pt x="1807" y="15137"/>
                    <a:pt x="2191" y="15315"/>
                    <a:pt x="1871" y="15364"/>
                  </a:cubicBezTo>
                  <a:cubicBezTo>
                    <a:pt x="1551" y="15412"/>
                    <a:pt x="1999" y="15704"/>
                    <a:pt x="1551" y="15737"/>
                  </a:cubicBezTo>
                  <a:cubicBezTo>
                    <a:pt x="1104" y="15769"/>
                    <a:pt x="1391" y="15980"/>
                    <a:pt x="1104" y="16094"/>
                  </a:cubicBezTo>
                  <a:cubicBezTo>
                    <a:pt x="815" y="16207"/>
                    <a:pt x="1487" y="16402"/>
                    <a:pt x="1135" y="16515"/>
                  </a:cubicBezTo>
                  <a:cubicBezTo>
                    <a:pt x="784" y="16628"/>
                    <a:pt x="1039" y="16888"/>
                    <a:pt x="688" y="16888"/>
                  </a:cubicBezTo>
                  <a:cubicBezTo>
                    <a:pt x="336" y="16888"/>
                    <a:pt x="144" y="17131"/>
                    <a:pt x="112" y="17245"/>
                  </a:cubicBezTo>
                  <a:cubicBezTo>
                    <a:pt x="81" y="17358"/>
                    <a:pt x="-143" y="17586"/>
                    <a:pt x="145" y="17748"/>
                  </a:cubicBezTo>
                  <a:cubicBezTo>
                    <a:pt x="432" y="17910"/>
                    <a:pt x="80" y="18040"/>
                    <a:pt x="336" y="18105"/>
                  </a:cubicBezTo>
                  <a:cubicBezTo>
                    <a:pt x="592" y="18169"/>
                    <a:pt x="1455" y="18072"/>
                    <a:pt x="1327" y="18267"/>
                  </a:cubicBezTo>
                  <a:cubicBezTo>
                    <a:pt x="1199" y="18461"/>
                    <a:pt x="1231" y="18883"/>
                    <a:pt x="1391" y="18883"/>
                  </a:cubicBezTo>
                  <a:cubicBezTo>
                    <a:pt x="1551" y="18883"/>
                    <a:pt x="1647" y="19126"/>
                    <a:pt x="1903" y="19110"/>
                  </a:cubicBezTo>
                  <a:cubicBezTo>
                    <a:pt x="2159" y="19094"/>
                    <a:pt x="3309" y="19029"/>
                    <a:pt x="3789" y="19094"/>
                  </a:cubicBezTo>
                  <a:cubicBezTo>
                    <a:pt x="4026" y="19126"/>
                    <a:pt x="4223" y="19197"/>
                    <a:pt x="4363" y="19262"/>
                  </a:cubicBezTo>
                  <a:cubicBezTo>
                    <a:pt x="4637" y="19200"/>
                    <a:pt x="5236" y="19399"/>
                    <a:pt x="5372" y="19330"/>
                  </a:cubicBezTo>
                  <a:cubicBezTo>
                    <a:pt x="5538" y="19246"/>
                    <a:pt x="4782" y="18935"/>
                    <a:pt x="4806" y="18827"/>
                  </a:cubicBezTo>
                  <a:cubicBezTo>
                    <a:pt x="4829" y="18719"/>
                    <a:pt x="4687" y="18539"/>
                    <a:pt x="4687" y="18419"/>
                  </a:cubicBezTo>
                  <a:cubicBezTo>
                    <a:pt x="4687" y="18300"/>
                    <a:pt x="4569" y="18036"/>
                    <a:pt x="4900" y="17916"/>
                  </a:cubicBezTo>
                  <a:cubicBezTo>
                    <a:pt x="5231" y="17796"/>
                    <a:pt x="5254" y="17677"/>
                    <a:pt x="5467" y="17701"/>
                  </a:cubicBezTo>
                  <a:cubicBezTo>
                    <a:pt x="5679" y="17725"/>
                    <a:pt x="6104" y="17605"/>
                    <a:pt x="6128" y="17317"/>
                  </a:cubicBezTo>
                  <a:cubicBezTo>
                    <a:pt x="6151" y="17030"/>
                    <a:pt x="6411" y="16922"/>
                    <a:pt x="6884" y="16718"/>
                  </a:cubicBezTo>
                  <a:cubicBezTo>
                    <a:pt x="7398" y="16496"/>
                    <a:pt x="8253" y="16287"/>
                    <a:pt x="8135" y="16191"/>
                  </a:cubicBezTo>
                  <a:cubicBezTo>
                    <a:pt x="8017" y="16095"/>
                    <a:pt x="8324" y="15784"/>
                    <a:pt x="8324" y="15664"/>
                  </a:cubicBezTo>
                  <a:cubicBezTo>
                    <a:pt x="8324" y="15544"/>
                    <a:pt x="7521" y="15568"/>
                    <a:pt x="7261" y="15520"/>
                  </a:cubicBezTo>
                  <a:cubicBezTo>
                    <a:pt x="7002" y="15472"/>
                    <a:pt x="6057" y="15137"/>
                    <a:pt x="6529" y="14694"/>
                  </a:cubicBezTo>
                  <a:cubicBezTo>
                    <a:pt x="7002" y="14250"/>
                    <a:pt x="7993" y="14202"/>
                    <a:pt x="8277" y="14190"/>
                  </a:cubicBezTo>
                  <a:cubicBezTo>
                    <a:pt x="8560" y="14178"/>
                    <a:pt x="8300" y="13975"/>
                    <a:pt x="8536" y="13903"/>
                  </a:cubicBezTo>
                  <a:cubicBezTo>
                    <a:pt x="8772" y="13831"/>
                    <a:pt x="8820" y="13711"/>
                    <a:pt x="8820" y="13531"/>
                  </a:cubicBezTo>
                  <a:cubicBezTo>
                    <a:pt x="8820" y="13328"/>
                    <a:pt x="8820" y="13004"/>
                    <a:pt x="9245" y="12980"/>
                  </a:cubicBezTo>
                  <a:cubicBezTo>
                    <a:pt x="9670" y="12956"/>
                    <a:pt x="9788" y="12836"/>
                    <a:pt x="9528" y="12801"/>
                  </a:cubicBezTo>
                  <a:cubicBezTo>
                    <a:pt x="9268" y="12764"/>
                    <a:pt x="9150" y="12609"/>
                    <a:pt x="9575" y="12585"/>
                  </a:cubicBezTo>
                  <a:cubicBezTo>
                    <a:pt x="10000" y="12561"/>
                    <a:pt x="9859" y="12764"/>
                    <a:pt x="10165" y="12764"/>
                  </a:cubicBezTo>
                  <a:cubicBezTo>
                    <a:pt x="10473" y="12764"/>
                    <a:pt x="10992" y="12501"/>
                    <a:pt x="10591" y="12345"/>
                  </a:cubicBezTo>
                  <a:cubicBezTo>
                    <a:pt x="10189" y="12189"/>
                    <a:pt x="10071" y="12417"/>
                    <a:pt x="9859" y="12441"/>
                  </a:cubicBezTo>
                  <a:cubicBezTo>
                    <a:pt x="9646" y="12465"/>
                    <a:pt x="9481" y="12297"/>
                    <a:pt x="9268" y="12297"/>
                  </a:cubicBezTo>
                  <a:cubicBezTo>
                    <a:pt x="9056" y="12297"/>
                    <a:pt x="9198" y="11998"/>
                    <a:pt x="9103" y="11890"/>
                  </a:cubicBezTo>
                  <a:cubicBezTo>
                    <a:pt x="9008" y="11782"/>
                    <a:pt x="8867" y="11519"/>
                    <a:pt x="9056" y="11387"/>
                  </a:cubicBezTo>
                  <a:cubicBezTo>
                    <a:pt x="9245" y="11255"/>
                    <a:pt x="10047" y="11590"/>
                    <a:pt x="10756" y="11614"/>
                  </a:cubicBezTo>
                  <a:cubicBezTo>
                    <a:pt x="11464" y="11638"/>
                    <a:pt x="11984" y="11435"/>
                    <a:pt x="11984" y="11303"/>
                  </a:cubicBezTo>
                  <a:cubicBezTo>
                    <a:pt x="11984" y="11171"/>
                    <a:pt x="11653" y="10931"/>
                    <a:pt x="12078" y="10788"/>
                  </a:cubicBezTo>
                  <a:cubicBezTo>
                    <a:pt x="12503" y="10644"/>
                    <a:pt x="12149" y="10596"/>
                    <a:pt x="12031" y="10404"/>
                  </a:cubicBezTo>
                  <a:cubicBezTo>
                    <a:pt x="11913" y="10213"/>
                    <a:pt x="12220" y="10093"/>
                    <a:pt x="12409" y="10189"/>
                  </a:cubicBezTo>
                  <a:cubicBezTo>
                    <a:pt x="12598" y="10284"/>
                    <a:pt x="13991" y="10225"/>
                    <a:pt x="15148" y="10105"/>
                  </a:cubicBezTo>
                  <a:cubicBezTo>
                    <a:pt x="16305" y="9985"/>
                    <a:pt x="17108" y="9769"/>
                    <a:pt x="17178" y="9602"/>
                  </a:cubicBezTo>
                  <a:cubicBezTo>
                    <a:pt x="17249" y="9434"/>
                    <a:pt x="17982" y="9039"/>
                    <a:pt x="18147" y="8895"/>
                  </a:cubicBezTo>
                  <a:cubicBezTo>
                    <a:pt x="18312" y="8751"/>
                    <a:pt x="18170" y="8571"/>
                    <a:pt x="17698" y="8535"/>
                  </a:cubicBezTo>
                  <a:cubicBezTo>
                    <a:pt x="17226" y="8500"/>
                    <a:pt x="17249" y="8224"/>
                    <a:pt x="17509" y="8068"/>
                  </a:cubicBezTo>
                  <a:cubicBezTo>
                    <a:pt x="17769" y="7912"/>
                    <a:pt x="17367" y="7768"/>
                    <a:pt x="16919" y="7745"/>
                  </a:cubicBezTo>
                  <a:cubicBezTo>
                    <a:pt x="16470" y="7720"/>
                    <a:pt x="15762" y="7565"/>
                    <a:pt x="16163" y="7373"/>
                  </a:cubicBezTo>
                  <a:cubicBezTo>
                    <a:pt x="16357" y="7281"/>
                    <a:pt x="16451" y="7299"/>
                    <a:pt x="16545" y="7341"/>
                  </a:cubicBezTo>
                  <a:cubicBezTo>
                    <a:pt x="16613" y="7250"/>
                    <a:pt x="16678" y="7141"/>
                    <a:pt x="16624" y="7115"/>
                  </a:cubicBezTo>
                  <a:cubicBezTo>
                    <a:pt x="16529" y="7066"/>
                    <a:pt x="16290" y="7127"/>
                    <a:pt x="16314" y="6787"/>
                  </a:cubicBezTo>
                  <a:cubicBezTo>
                    <a:pt x="16337" y="6447"/>
                    <a:pt x="16576" y="6520"/>
                    <a:pt x="16601" y="6083"/>
                  </a:cubicBezTo>
                  <a:cubicBezTo>
                    <a:pt x="16624" y="5646"/>
                    <a:pt x="16959" y="5391"/>
                    <a:pt x="16959" y="5160"/>
                  </a:cubicBezTo>
                  <a:cubicBezTo>
                    <a:pt x="16959" y="4930"/>
                    <a:pt x="17773" y="4663"/>
                    <a:pt x="18228" y="4286"/>
                  </a:cubicBezTo>
                  <a:cubicBezTo>
                    <a:pt x="18682" y="3910"/>
                    <a:pt x="19663" y="3437"/>
                    <a:pt x="20070" y="3303"/>
                  </a:cubicBezTo>
                  <a:cubicBezTo>
                    <a:pt x="20476" y="3170"/>
                    <a:pt x="21266" y="3060"/>
                    <a:pt x="21362" y="2939"/>
                  </a:cubicBezTo>
                  <a:cubicBezTo>
                    <a:pt x="21457" y="2818"/>
                    <a:pt x="21361" y="2162"/>
                    <a:pt x="21170" y="2114"/>
                  </a:cubicBezTo>
                  <a:close/>
                  <a:moveTo>
                    <a:pt x="8088" y="21031"/>
                  </a:moveTo>
                  <a:cubicBezTo>
                    <a:pt x="7497" y="21019"/>
                    <a:pt x="6340" y="20468"/>
                    <a:pt x="5986" y="20325"/>
                  </a:cubicBezTo>
                  <a:cubicBezTo>
                    <a:pt x="5632" y="20180"/>
                    <a:pt x="5892" y="20037"/>
                    <a:pt x="5467" y="20073"/>
                  </a:cubicBezTo>
                  <a:cubicBezTo>
                    <a:pt x="5042" y="20109"/>
                    <a:pt x="5325" y="19905"/>
                    <a:pt x="5561" y="19845"/>
                  </a:cubicBezTo>
                  <a:cubicBezTo>
                    <a:pt x="5778" y="19790"/>
                    <a:pt x="5477" y="19585"/>
                    <a:pt x="5188" y="19552"/>
                  </a:cubicBezTo>
                  <a:cubicBezTo>
                    <a:pt x="5156" y="19874"/>
                    <a:pt x="5024" y="21318"/>
                    <a:pt x="5195" y="21332"/>
                  </a:cubicBezTo>
                  <a:cubicBezTo>
                    <a:pt x="5367" y="21347"/>
                    <a:pt x="6620" y="21257"/>
                    <a:pt x="6989" y="21380"/>
                  </a:cubicBezTo>
                  <a:cubicBezTo>
                    <a:pt x="7131" y="21403"/>
                    <a:pt x="7326" y="21461"/>
                    <a:pt x="7474" y="21379"/>
                  </a:cubicBezTo>
                  <a:cubicBezTo>
                    <a:pt x="7710" y="21247"/>
                    <a:pt x="8418" y="21319"/>
                    <a:pt x="8796" y="21199"/>
                  </a:cubicBezTo>
                  <a:cubicBezTo>
                    <a:pt x="9174" y="21079"/>
                    <a:pt x="8678" y="21043"/>
                    <a:pt x="8088" y="2103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1" name="Shape 2860"/>
            <p:cNvSpPr/>
            <p:nvPr/>
          </p:nvSpPr>
          <p:spPr bwMode="auto">
            <a:xfrm>
              <a:off x="3630431" y="4733775"/>
              <a:ext cx="264127" cy="11324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5" h="21510" extrusionOk="0">
                  <a:moveTo>
                    <a:pt x="9578" y="19106"/>
                  </a:moveTo>
                  <a:cubicBezTo>
                    <a:pt x="8992" y="19121"/>
                    <a:pt x="8772" y="18905"/>
                    <a:pt x="8407" y="18905"/>
                  </a:cubicBezTo>
                  <a:cubicBezTo>
                    <a:pt x="8040" y="18905"/>
                    <a:pt x="7967" y="18532"/>
                    <a:pt x="8260" y="18360"/>
                  </a:cubicBezTo>
                  <a:cubicBezTo>
                    <a:pt x="8553" y="18188"/>
                    <a:pt x="6577" y="18274"/>
                    <a:pt x="5990" y="18217"/>
                  </a:cubicBezTo>
                  <a:cubicBezTo>
                    <a:pt x="5405" y="18159"/>
                    <a:pt x="6210" y="18044"/>
                    <a:pt x="5552" y="17901"/>
                  </a:cubicBezTo>
                  <a:cubicBezTo>
                    <a:pt x="4893" y="17758"/>
                    <a:pt x="5405" y="17557"/>
                    <a:pt x="5478" y="17456"/>
                  </a:cubicBezTo>
                  <a:cubicBezTo>
                    <a:pt x="5551" y="17356"/>
                    <a:pt x="5990" y="17141"/>
                    <a:pt x="6797" y="17141"/>
                  </a:cubicBezTo>
                  <a:cubicBezTo>
                    <a:pt x="7601" y="17141"/>
                    <a:pt x="7016" y="16911"/>
                    <a:pt x="7820" y="16811"/>
                  </a:cubicBezTo>
                  <a:cubicBezTo>
                    <a:pt x="8626" y="16711"/>
                    <a:pt x="7088" y="16538"/>
                    <a:pt x="7748" y="16438"/>
                  </a:cubicBezTo>
                  <a:cubicBezTo>
                    <a:pt x="8407" y="16337"/>
                    <a:pt x="7748" y="16151"/>
                    <a:pt x="8772" y="16122"/>
                  </a:cubicBezTo>
                  <a:cubicBezTo>
                    <a:pt x="9797" y="16094"/>
                    <a:pt x="8772" y="15835"/>
                    <a:pt x="9505" y="15792"/>
                  </a:cubicBezTo>
                  <a:cubicBezTo>
                    <a:pt x="10237" y="15750"/>
                    <a:pt x="9358" y="15592"/>
                    <a:pt x="9578" y="15419"/>
                  </a:cubicBezTo>
                  <a:cubicBezTo>
                    <a:pt x="9797" y="15247"/>
                    <a:pt x="8992" y="15118"/>
                    <a:pt x="9944" y="15046"/>
                  </a:cubicBezTo>
                  <a:cubicBezTo>
                    <a:pt x="10894" y="14975"/>
                    <a:pt x="10237" y="14831"/>
                    <a:pt x="9578" y="14731"/>
                  </a:cubicBezTo>
                  <a:cubicBezTo>
                    <a:pt x="8919" y="14630"/>
                    <a:pt x="9724" y="14630"/>
                    <a:pt x="10529" y="14630"/>
                  </a:cubicBezTo>
                  <a:cubicBezTo>
                    <a:pt x="11334" y="14630"/>
                    <a:pt x="10896" y="14372"/>
                    <a:pt x="10164" y="14415"/>
                  </a:cubicBezTo>
                  <a:cubicBezTo>
                    <a:pt x="9295" y="14466"/>
                    <a:pt x="8772" y="14300"/>
                    <a:pt x="9431" y="14171"/>
                  </a:cubicBezTo>
                  <a:cubicBezTo>
                    <a:pt x="10089" y="14042"/>
                    <a:pt x="8847" y="13956"/>
                    <a:pt x="9066" y="13870"/>
                  </a:cubicBezTo>
                  <a:cubicBezTo>
                    <a:pt x="9285" y="13784"/>
                    <a:pt x="9285" y="13669"/>
                    <a:pt x="8847" y="13612"/>
                  </a:cubicBezTo>
                  <a:cubicBezTo>
                    <a:pt x="8407" y="13555"/>
                    <a:pt x="8699" y="13124"/>
                    <a:pt x="9211" y="13110"/>
                  </a:cubicBezTo>
                  <a:cubicBezTo>
                    <a:pt x="9723" y="13095"/>
                    <a:pt x="9358" y="12708"/>
                    <a:pt x="9358" y="12593"/>
                  </a:cubicBezTo>
                  <a:cubicBezTo>
                    <a:pt x="9358" y="12479"/>
                    <a:pt x="8772" y="12364"/>
                    <a:pt x="8847" y="12264"/>
                  </a:cubicBezTo>
                  <a:cubicBezTo>
                    <a:pt x="8919" y="12163"/>
                    <a:pt x="9504" y="12134"/>
                    <a:pt x="9504" y="11934"/>
                  </a:cubicBezTo>
                  <a:cubicBezTo>
                    <a:pt x="9504" y="11733"/>
                    <a:pt x="9724" y="11647"/>
                    <a:pt x="10164" y="11632"/>
                  </a:cubicBezTo>
                  <a:cubicBezTo>
                    <a:pt x="10602" y="11618"/>
                    <a:pt x="10237" y="11388"/>
                    <a:pt x="10310" y="11273"/>
                  </a:cubicBezTo>
                  <a:cubicBezTo>
                    <a:pt x="10382" y="11159"/>
                    <a:pt x="11554" y="11273"/>
                    <a:pt x="11700" y="11087"/>
                  </a:cubicBezTo>
                  <a:cubicBezTo>
                    <a:pt x="11847" y="10900"/>
                    <a:pt x="10968" y="10929"/>
                    <a:pt x="11114" y="10815"/>
                  </a:cubicBezTo>
                  <a:cubicBezTo>
                    <a:pt x="11290" y="10678"/>
                    <a:pt x="11041" y="10499"/>
                    <a:pt x="11041" y="10184"/>
                  </a:cubicBezTo>
                  <a:cubicBezTo>
                    <a:pt x="11041" y="9868"/>
                    <a:pt x="12359" y="9796"/>
                    <a:pt x="12871" y="9710"/>
                  </a:cubicBezTo>
                  <a:cubicBezTo>
                    <a:pt x="13383" y="9624"/>
                    <a:pt x="12213" y="9165"/>
                    <a:pt x="12871" y="9108"/>
                  </a:cubicBezTo>
                  <a:cubicBezTo>
                    <a:pt x="13530" y="9050"/>
                    <a:pt x="13091" y="8835"/>
                    <a:pt x="13603" y="8763"/>
                  </a:cubicBezTo>
                  <a:cubicBezTo>
                    <a:pt x="14116" y="8692"/>
                    <a:pt x="13969" y="8534"/>
                    <a:pt x="14262" y="8362"/>
                  </a:cubicBezTo>
                  <a:cubicBezTo>
                    <a:pt x="14555" y="8189"/>
                    <a:pt x="13677" y="8103"/>
                    <a:pt x="13677" y="7946"/>
                  </a:cubicBezTo>
                  <a:cubicBezTo>
                    <a:pt x="13677" y="7788"/>
                    <a:pt x="13530" y="7644"/>
                    <a:pt x="12871" y="7472"/>
                  </a:cubicBezTo>
                  <a:cubicBezTo>
                    <a:pt x="12212" y="7300"/>
                    <a:pt x="12431" y="6956"/>
                    <a:pt x="12871" y="6956"/>
                  </a:cubicBezTo>
                  <a:cubicBezTo>
                    <a:pt x="13310" y="6956"/>
                    <a:pt x="13091" y="6626"/>
                    <a:pt x="13897" y="6583"/>
                  </a:cubicBezTo>
                  <a:cubicBezTo>
                    <a:pt x="14701" y="6540"/>
                    <a:pt x="14262" y="6296"/>
                    <a:pt x="13897" y="6095"/>
                  </a:cubicBezTo>
                  <a:cubicBezTo>
                    <a:pt x="13530" y="5894"/>
                    <a:pt x="14555" y="5995"/>
                    <a:pt x="14555" y="5837"/>
                  </a:cubicBezTo>
                  <a:cubicBezTo>
                    <a:pt x="14555" y="5679"/>
                    <a:pt x="14994" y="5464"/>
                    <a:pt x="15653" y="5406"/>
                  </a:cubicBezTo>
                  <a:cubicBezTo>
                    <a:pt x="16312" y="5349"/>
                    <a:pt x="16386" y="5105"/>
                    <a:pt x="16386" y="5005"/>
                  </a:cubicBezTo>
                  <a:cubicBezTo>
                    <a:pt x="16386" y="4904"/>
                    <a:pt x="17336" y="4861"/>
                    <a:pt x="17849" y="4775"/>
                  </a:cubicBezTo>
                  <a:cubicBezTo>
                    <a:pt x="18361" y="4689"/>
                    <a:pt x="16970" y="4546"/>
                    <a:pt x="17776" y="4460"/>
                  </a:cubicBezTo>
                  <a:cubicBezTo>
                    <a:pt x="18581" y="4373"/>
                    <a:pt x="17117" y="4015"/>
                    <a:pt x="17556" y="3943"/>
                  </a:cubicBezTo>
                  <a:cubicBezTo>
                    <a:pt x="17995" y="3872"/>
                    <a:pt x="17629" y="3714"/>
                    <a:pt x="17702" y="3599"/>
                  </a:cubicBezTo>
                  <a:cubicBezTo>
                    <a:pt x="17776" y="3484"/>
                    <a:pt x="20191" y="3269"/>
                    <a:pt x="20484" y="3169"/>
                  </a:cubicBezTo>
                  <a:cubicBezTo>
                    <a:pt x="20698" y="3096"/>
                    <a:pt x="20910" y="2838"/>
                    <a:pt x="20982" y="2610"/>
                  </a:cubicBezTo>
                  <a:cubicBezTo>
                    <a:pt x="20228" y="2706"/>
                    <a:pt x="19571" y="2757"/>
                    <a:pt x="19450" y="2702"/>
                  </a:cubicBezTo>
                  <a:cubicBezTo>
                    <a:pt x="19234" y="2603"/>
                    <a:pt x="19523" y="2306"/>
                    <a:pt x="18874" y="2179"/>
                  </a:cubicBezTo>
                  <a:cubicBezTo>
                    <a:pt x="18225" y="2052"/>
                    <a:pt x="18658" y="1798"/>
                    <a:pt x="18009" y="1742"/>
                  </a:cubicBezTo>
                  <a:cubicBezTo>
                    <a:pt x="17360" y="1685"/>
                    <a:pt x="16568" y="1431"/>
                    <a:pt x="17144" y="1346"/>
                  </a:cubicBezTo>
                  <a:cubicBezTo>
                    <a:pt x="17720" y="1261"/>
                    <a:pt x="17144" y="1092"/>
                    <a:pt x="17649" y="1007"/>
                  </a:cubicBezTo>
                  <a:cubicBezTo>
                    <a:pt x="18153" y="922"/>
                    <a:pt x="17360" y="908"/>
                    <a:pt x="16639" y="738"/>
                  </a:cubicBezTo>
                  <a:cubicBezTo>
                    <a:pt x="15919" y="569"/>
                    <a:pt x="16928" y="357"/>
                    <a:pt x="16062" y="229"/>
                  </a:cubicBezTo>
                  <a:cubicBezTo>
                    <a:pt x="15198" y="102"/>
                    <a:pt x="15198" y="-53"/>
                    <a:pt x="14981" y="18"/>
                  </a:cubicBezTo>
                  <a:cubicBezTo>
                    <a:pt x="14765" y="89"/>
                    <a:pt x="14693" y="329"/>
                    <a:pt x="13973" y="399"/>
                  </a:cubicBezTo>
                  <a:cubicBezTo>
                    <a:pt x="13854" y="411"/>
                    <a:pt x="13666" y="438"/>
                    <a:pt x="13442" y="475"/>
                  </a:cubicBezTo>
                  <a:cubicBezTo>
                    <a:pt x="13448" y="592"/>
                    <a:pt x="13233" y="789"/>
                    <a:pt x="13467" y="904"/>
                  </a:cubicBezTo>
                  <a:cubicBezTo>
                    <a:pt x="13792" y="1063"/>
                    <a:pt x="13954" y="1837"/>
                    <a:pt x="13630" y="2134"/>
                  </a:cubicBezTo>
                  <a:cubicBezTo>
                    <a:pt x="13305" y="2430"/>
                    <a:pt x="12980" y="2674"/>
                    <a:pt x="12656" y="2854"/>
                  </a:cubicBezTo>
                  <a:cubicBezTo>
                    <a:pt x="12332" y="3034"/>
                    <a:pt x="13413" y="3045"/>
                    <a:pt x="12980" y="3130"/>
                  </a:cubicBezTo>
                  <a:cubicBezTo>
                    <a:pt x="12548" y="3214"/>
                    <a:pt x="12710" y="3427"/>
                    <a:pt x="12710" y="3765"/>
                  </a:cubicBezTo>
                  <a:cubicBezTo>
                    <a:pt x="12710" y="4105"/>
                    <a:pt x="11683" y="4677"/>
                    <a:pt x="11628" y="4857"/>
                  </a:cubicBezTo>
                  <a:cubicBezTo>
                    <a:pt x="11575" y="5037"/>
                    <a:pt x="10871" y="5154"/>
                    <a:pt x="10980" y="5355"/>
                  </a:cubicBezTo>
                  <a:cubicBezTo>
                    <a:pt x="11088" y="5556"/>
                    <a:pt x="10494" y="5673"/>
                    <a:pt x="9899" y="5768"/>
                  </a:cubicBezTo>
                  <a:cubicBezTo>
                    <a:pt x="9304" y="5864"/>
                    <a:pt x="10871" y="6171"/>
                    <a:pt x="10818" y="6340"/>
                  </a:cubicBezTo>
                  <a:cubicBezTo>
                    <a:pt x="10764" y="6510"/>
                    <a:pt x="9628" y="6584"/>
                    <a:pt x="9899" y="6860"/>
                  </a:cubicBezTo>
                  <a:cubicBezTo>
                    <a:pt x="10237" y="7204"/>
                    <a:pt x="9899" y="7792"/>
                    <a:pt x="9899" y="7909"/>
                  </a:cubicBezTo>
                  <a:cubicBezTo>
                    <a:pt x="9899" y="8025"/>
                    <a:pt x="9196" y="8015"/>
                    <a:pt x="9358" y="8237"/>
                  </a:cubicBezTo>
                  <a:cubicBezTo>
                    <a:pt x="9520" y="8460"/>
                    <a:pt x="8655" y="8513"/>
                    <a:pt x="8493" y="8831"/>
                  </a:cubicBezTo>
                  <a:cubicBezTo>
                    <a:pt x="8331" y="9149"/>
                    <a:pt x="7086" y="9604"/>
                    <a:pt x="6601" y="9848"/>
                  </a:cubicBezTo>
                  <a:cubicBezTo>
                    <a:pt x="6114" y="10092"/>
                    <a:pt x="6114" y="10230"/>
                    <a:pt x="5466" y="10230"/>
                  </a:cubicBezTo>
                  <a:cubicBezTo>
                    <a:pt x="4816" y="10230"/>
                    <a:pt x="4654" y="10368"/>
                    <a:pt x="5140" y="10579"/>
                  </a:cubicBezTo>
                  <a:cubicBezTo>
                    <a:pt x="5627" y="10791"/>
                    <a:pt x="4816" y="10972"/>
                    <a:pt x="5466" y="11183"/>
                  </a:cubicBezTo>
                  <a:cubicBezTo>
                    <a:pt x="6114" y="11395"/>
                    <a:pt x="5897" y="11469"/>
                    <a:pt x="5573" y="11671"/>
                  </a:cubicBezTo>
                  <a:cubicBezTo>
                    <a:pt x="5248" y="11872"/>
                    <a:pt x="4816" y="11883"/>
                    <a:pt x="4816" y="12073"/>
                  </a:cubicBezTo>
                  <a:cubicBezTo>
                    <a:pt x="4816" y="12264"/>
                    <a:pt x="4059" y="12423"/>
                    <a:pt x="4492" y="12635"/>
                  </a:cubicBezTo>
                  <a:cubicBezTo>
                    <a:pt x="4925" y="12847"/>
                    <a:pt x="4816" y="12921"/>
                    <a:pt x="4275" y="12921"/>
                  </a:cubicBezTo>
                  <a:cubicBezTo>
                    <a:pt x="3735" y="12921"/>
                    <a:pt x="3464" y="13091"/>
                    <a:pt x="3248" y="13441"/>
                  </a:cubicBezTo>
                  <a:cubicBezTo>
                    <a:pt x="3032" y="13790"/>
                    <a:pt x="3086" y="13780"/>
                    <a:pt x="4384" y="13758"/>
                  </a:cubicBezTo>
                  <a:cubicBezTo>
                    <a:pt x="5682" y="13737"/>
                    <a:pt x="4654" y="12900"/>
                    <a:pt x="5466" y="12900"/>
                  </a:cubicBezTo>
                  <a:cubicBezTo>
                    <a:pt x="6276" y="12900"/>
                    <a:pt x="5573" y="12762"/>
                    <a:pt x="6384" y="12720"/>
                  </a:cubicBezTo>
                  <a:cubicBezTo>
                    <a:pt x="7195" y="12678"/>
                    <a:pt x="6492" y="12868"/>
                    <a:pt x="7033" y="12900"/>
                  </a:cubicBezTo>
                  <a:cubicBezTo>
                    <a:pt x="7574" y="12932"/>
                    <a:pt x="7952" y="13017"/>
                    <a:pt x="7195" y="13112"/>
                  </a:cubicBezTo>
                  <a:cubicBezTo>
                    <a:pt x="6438" y="13207"/>
                    <a:pt x="7357" y="13398"/>
                    <a:pt x="6979" y="13515"/>
                  </a:cubicBezTo>
                  <a:cubicBezTo>
                    <a:pt x="6601" y="13631"/>
                    <a:pt x="6060" y="13758"/>
                    <a:pt x="6384" y="13896"/>
                  </a:cubicBezTo>
                  <a:cubicBezTo>
                    <a:pt x="6708" y="14034"/>
                    <a:pt x="6006" y="14023"/>
                    <a:pt x="5952" y="14203"/>
                  </a:cubicBezTo>
                  <a:cubicBezTo>
                    <a:pt x="5897" y="14383"/>
                    <a:pt x="6438" y="14394"/>
                    <a:pt x="6060" y="14436"/>
                  </a:cubicBezTo>
                  <a:cubicBezTo>
                    <a:pt x="5682" y="14479"/>
                    <a:pt x="6546" y="14617"/>
                    <a:pt x="6006" y="14638"/>
                  </a:cubicBezTo>
                  <a:cubicBezTo>
                    <a:pt x="5466" y="14659"/>
                    <a:pt x="5789" y="14797"/>
                    <a:pt x="6114" y="14924"/>
                  </a:cubicBezTo>
                  <a:cubicBezTo>
                    <a:pt x="6438" y="15051"/>
                    <a:pt x="5411" y="14977"/>
                    <a:pt x="4870" y="15062"/>
                  </a:cubicBezTo>
                  <a:cubicBezTo>
                    <a:pt x="4329" y="15146"/>
                    <a:pt x="5411" y="15263"/>
                    <a:pt x="5087" y="15380"/>
                  </a:cubicBezTo>
                  <a:cubicBezTo>
                    <a:pt x="4763" y="15496"/>
                    <a:pt x="3897" y="15316"/>
                    <a:pt x="3519" y="15252"/>
                  </a:cubicBezTo>
                  <a:cubicBezTo>
                    <a:pt x="3140" y="15189"/>
                    <a:pt x="4114" y="15062"/>
                    <a:pt x="4600" y="14935"/>
                  </a:cubicBezTo>
                  <a:cubicBezTo>
                    <a:pt x="5087" y="14808"/>
                    <a:pt x="4114" y="14521"/>
                    <a:pt x="3302" y="14585"/>
                  </a:cubicBezTo>
                  <a:cubicBezTo>
                    <a:pt x="2491" y="14648"/>
                    <a:pt x="4114" y="14828"/>
                    <a:pt x="4114" y="14966"/>
                  </a:cubicBezTo>
                  <a:cubicBezTo>
                    <a:pt x="4114" y="15104"/>
                    <a:pt x="2762" y="14935"/>
                    <a:pt x="2816" y="15083"/>
                  </a:cubicBezTo>
                  <a:cubicBezTo>
                    <a:pt x="2870" y="15231"/>
                    <a:pt x="1897" y="15178"/>
                    <a:pt x="1410" y="15284"/>
                  </a:cubicBezTo>
                  <a:cubicBezTo>
                    <a:pt x="924" y="15390"/>
                    <a:pt x="2059" y="15486"/>
                    <a:pt x="1518" y="15518"/>
                  </a:cubicBezTo>
                  <a:cubicBezTo>
                    <a:pt x="977" y="15549"/>
                    <a:pt x="58" y="15698"/>
                    <a:pt x="4" y="15804"/>
                  </a:cubicBezTo>
                  <a:cubicBezTo>
                    <a:pt x="-50" y="15910"/>
                    <a:pt x="599" y="15931"/>
                    <a:pt x="599" y="15825"/>
                  </a:cubicBezTo>
                  <a:cubicBezTo>
                    <a:pt x="599" y="15719"/>
                    <a:pt x="1464" y="15687"/>
                    <a:pt x="1734" y="15825"/>
                  </a:cubicBezTo>
                  <a:cubicBezTo>
                    <a:pt x="2004" y="15963"/>
                    <a:pt x="2383" y="15825"/>
                    <a:pt x="3140" y="15856"/>
                  </a:cubicBezTo>
                  <a:cubicBezTo>
                    <a:pt x="3897" y="15888"/>
                    <a:pt x="3789" y="16111"/>
                    <a:pt x="3356" y="16100"/>
                  </a:cubicBezTo>
                  <a:cubicBezTo>
                    <a:pt x="2924" y="16090"/>
                    <a:pt x="2491" y="16238"/>
                    <a:pt x="2600" y="16397"/>
                  </a:cubicBezTo>
                  <a:cubicBezTo>
                    <a:pt x="2707" y="16556"/>
                    <a:pt x="4221" y="16397"/>
                    <a:pt x="4870" y="16439"/>
                  </a:cubicBezTo>
                  <a:cubicBezTo>
                    <a:pt x="5519" y="16482"/>
                    <a:pt x="5303" y="16704"/>
                    <a:pt x="4925" y="16630"/>
                  </a:cubicBezTo>
                  <a:cubicBezTo>
                    <a:pt x="4546" y="16556"/>
                    <a:pt x="3681" y="16429"/>
                    <a:pt x="3302" y="16556"/>
                  </a:cubicBezTo>
                  <a:cubicBezTo>
                    <a:pt x="2924" y="16683"/>
                    <a:pt x="2329" y="16620"/>
                    <a:pt x="1843" y="16577"/>
                  </a:cubicBezTo>
                  <a:cubicBezTo>
                    <a:pt x="1355" y="16535"/>
                    <a:pt x="-375" y="16757"/>
                    <a:pt x="220" y="16842"/>
                  </a:cubicBezTo>
                  <a:cubicBezTo>
                    <a:pt x="815" y="16927"/>
                    <a:pt x="761" y="17065"/>
                    <a:pt x="1140" y="17054"/>
                  </a:cubicBezTo>
                  <a:cubicBezTo>
                    <a:pt x="1518" y="17043"/>
                    <a:pt x="2113" y="16990"/>
                    <a:pt x="2329" y="16906"/>
                  </a:cubicBezTo>
                  <a:cubicBezTo>
                    <a:pt x="2545" y="16821"/>
                    <a:pt x="3302" y="16736"/>
                    <a:pt x="3356" y="16927"/>
                  </a:cubicBezTo>
                  <a:cubicBezTo>
                    <a:pt x="3410" y="17118"/>
                    <a:pt x="2329" y="17022"/>
                    <a:pt x="2113" y="17128"/>
                  </a:cubicBezTo>
                  <a:cubicBezTo>
                    <a:pt x="1897" y="17234"/>
                    <a:pt x="1464" y="17319"/>
                    <a:pt x="815" y="17414"/>
                  </a:cubicBezTo>
                  <a:cubicBezTo>
                    <a:pt x="166" y="17510"/>
                    <a:pt x="815" y="17669"/>
                    <a:pt x="1355" y="17616"/>
                  </a:cubicBezTo>
                  <a:cubicBezTo>
                    <a:pt x="1897" y="17563"/>
                    <a:pt x="1193" y="17743"/>
                    <a:pt x="1951" y="17764"/>
                  </a:cubicBezTo>
                  <a:cubicBezTo>
                    <a:pt x="2648" y="17784"/>
                    <a:pt x="2870" y="17679"/>
                    <a:pt x="2707" y="17573"/>
                  </a:cubicBezTo>
                  <a:cubicBezTo>
                    <a:pt x="2545" y="17467"/>
                    <a:pt x="3086" y="17234"/>
                    <a:pt x="3735" y="17351"/>
                  </a:cubicBezTo>
                  <a:cubicBezTo>
                    <a:pt x="4384" y="17467"/>
                    <a:pt x="3410" y="17584"/>
                    <a:pt x="3410" y="17690"/>
                  </a:cubicBezTo>
                  <a:cubicBezTo>
                    <a:pt x="3410" y="17796"/>
                    <a:pt x="3032" y="17934"/>
                    <a:pt x="3032" y="18050"/>
                  </a:cubicBezTo>
                  <a:cubicBezTo>
                    <a:pt x="3032" y="18166"/>
                    <a:pt x="2329" y="18103"/>
                    <a:pt x="2383" y="18230"/>
                  </a:cubicBezTo>
                  <a:cubicBezTo>
                    <a:pt x="2437" y="18358"/>
                    <a:pt x="869" y="18273"/>
                    <a:pt x="1572" y="18358"/>
                  </a:cubicBezTo>
                  <a:cubicBezTo>
                    <a:pt x="2274" y="18442"/>
                    <a:pt x="1140" y="18559"/>
                    <a:pt x="1518" y="18643"/>
                  </a:cubicBezTo>
                  <a:cubicBezTo>
                    <a:pt x="1897" y="18728"/>
                    <a:pt x="2221" y="18527"/>
                    <a:pt x="2816" y="18569"/>
                  </a:cubicBezTo>
                  <a:cubicBezTo>
                    <a:pt x="3410" y="18612"/>
                    <a:pt x="3302" y="18643"/>
                    <a:pt x="4059" y="18580"/>
                  </a:cubicBezTo>
                  <a:cubicBezTo>
                    <a:pt x="4816" y="18516"/>
                    <a:pt x="5248" y="18696"/>
                    <a:pt x="4546" y="18739"/>
                  </a:cubicBezTo>
                  <a:cubicBezTo>
                    <a:pt x="3843" y="18781"/>
                    <a:pt x="3086" y="18940"/>
                    <a:pt x="3410" y="18961"/>
                  </a:cubicBezTo>
                  <a:cubicBezTo>
                    <a:pt x="3735" y="18983"/>
                    <a:pt x="4654" y="18856"/>
                    <a:pt x="4870" y="18993"/>
                  </a:cubicBezTo>
                  <a:cubicBezTo>
                    <a:pt x="5087" y="19131"/>
                    <a:pt x="5627" y="19089"/>
                    <a:pt x="5682" y="18940"/>
                  </a:cubicBezTo>
                  <a:cubicBezTo>
                    <a:pt x="5736" y="18792"/>
                    <a:pt x="7033" y="18919"/>
                    <a:pt x="7249" y="19046"/>
                  </a:cubicBezTo>
                  <a:cubicBezTo>
                    <a:pt x="7465" y="19173"/>
                    <a:pt x="5897" y="19247"/>
                    <a:pt x="5087" y="19216"/>
                  </a:cubicBezTo>
                  <a:cubicBezTo>
                    <a:pt x="4275" y="19184"/>
                    <a:pt x="3843" y="19364"/>
                    <a:pt x="4384" y="19502"/>
                  </a:cubicBezTo>
                  <a:cubicBezTo>
                    <a:pt x="4925" y="19640"/>
                    <a:pt x="5573" y="19502"/>
                    <a:pt x="6167" y="19385"/>
                  </a:cubicBezTo>
                  <a:cubicBezTo>
                    <a:pt x="6763" y="19269"/>
                    <a:pt x="9682" y="19301"/>
                    <a:pt x="9899" y="19428"/>
                  </a:cubicBezTo>
                  <a:cubicBezTo>
                    <a:pt x="10115" y="19555"/>
                    <a:pt x="8547" y="19449"/>
                    <a:pt x="8385" y="19523"/>
                  </a:cubicBezTo>
                  <a:cubicBezTo>
                    <a:pt x="8222" y="19597"/>
                    <a:pt x="7033" y="19661"/>
                    <a:pt x="6871" y="19576"/>
                  </a:cubicBezTo>
                  <a:cubicBezTo>
                    <a:pt x="6708" y="19491"/>
                    <a:pt x="5573" y="19608"/>
                    <a:pt x="5519" y="19746"/>
                  </a:cubicBezTo>
                  <a:cubicBezTo>
                    <a:pt x="5466" y="19883"/>
                    <a:pt x="4600" y="19883"/>
                    <a:pt x="5573" y="19936"/>
                  </a:cubicBezTo>
                  <a:cubicBezTo>
                    <a:pt x="6546" y="19989"/>
                    <a:pt x="6276" y="19735"/>
                    <a:pt x="7790" y="19756"/>
                  </a:cubicBezTo>
                  <a:cubicBezTo>
                    <a:pt x="9304" y="19777"/>
                    <a:pt x="10115" y="19481"/>
                    <a:pt x="10548" y="19650"/>
                  </a:cubicBezTo>
                  <a:cubicBezTo>
                    <a:pt x="10980" y="19820"/>
                    <a:pt x="9304" y="19958"/>
                    <a:pt x="8709" y="19851"/>
                  </a:cubicBezTo>
                  <a:cubicBezTo>
                    <a:pt x="8114" y="19746"/>
                    <a:pt x="7412" y="19926"/>
                    <a:pt x="7465" y="20085"/>
                  </a:cubicBezTo>
                  <a:cubicBezTo>
                    <a:pt x="7520" y="20244"/>
                    <a:pt x="5736" y="20042"/>
                    <a:pt x="4870" y="20021"/>
                  </a:cubicBezTo>
                  <a:cubicBezTo>
                    <a:pt x="4005" y="20000"/>
                    <a:pt x="4384" y="20180"/>
                    <a:pt x="5140" y="20339"/>
                  </a:cubicBezTo>
                  <a:cubicBezTo>
                    <a:pt x="5897" y="20498"/>
                    <a:pt x="6330" y="20318"/>
                    <a:pt x="7249" y="20434"/>
                  </a:cubicBezTo>
                  <a:cubicBezTo>
                    <a:pt x="8169" y="20551"/>
                    <a:pt x="8169" y="20678"/>
                    <a:pt x="8817" y="20562"/>
                  </a:cubicBezTo>
                  <a:cubicBezTo>
                    <a:pt x="9466" y="20445"/>
                    <a:pt x="8817" y="20456"/>
                    <a:pt x="8385" y="20403"/>
                  </a:cubicBezTo>
                  <a:cubicBezTo>
                    <a:pt x="7952" y="20349"/>
                    <a:pt x="8331" y="20169"/>
                    <a:pt x="9358" y="20265"/>
                  </a:cubicBezTo>
                  <a:cubicBezTo>
                    <a:pt x="10386" y="20360"/>
                    <a:pt x="11575" y="20180"/>
                    <a:pt x="11250" y="19926"/>
                  </a:cubicBezTo>
                  <a:cubicBezTo>
                    <a:pt x="10926" y="19671"/>
                    <a:pt x="12169" y="19555"/>
                    <a:pt x="13413" y="19470"/>
                  </a:cubicBezTo>
                  <a:cubicBezTo>
                    <a:pt x="14657" y="19385"/>
                    <a:pt x="14008" y="19629"/>
                    <a:pt x="13089" y="19703"/>
                  </a:cubicBezTo>
                  <a:cubicBezTo>
                    <a:pt x="12169" y="19777"/>
                    <a:pt x="12008" y="19830"/>
                    <a:pt x="12710" y="19979"/>
                  </a:cubicBezTo>
                  <a:cubicBezTo>
                    <a:pt x="13413" y="20127"/>
                    <a:pt x="14332" y="19883"/>
                    <a:pt x="14927" y="20000"/>
                  </a:cubicBezTo>
                  <a:cubicBezTo>
                    <a:pt x="15522" y="20116"/>
                    <a:pt x="13846" y="20095"/>
                    <a:pt x="13575" y="20212"/>
                  </a:cubicBezTo>
                  <a:cubicBezTo>
                    <a:pt x="13305" y="20328"/>
                    <a:pt x="14603" y="20466"/>
                    <a:pt x="13684" y="20551"/>
                  </a:cubicBezTo>
                  <a:cubicBezTo>
                    <a:pt x="12765" y="20636"/>
                    <a:pt x="13197" y="20201"/>
                    <a:pt x="12656" y="20159"/>
                  </a:cubicBezTo>
                  <a:cubicBezTo>
                    <a:pt x="12116" y="20116"/>
                    <a:pt x="11628" y="20212"/>
                    <a:pt x="12169" y="20456"/>
                  </a:cubicBezTo>
                  <a:cubicBezTo>
                    <a:pt x="12710" y="20699"/>
                    <a:pt x="11520" y="20487"/>
                    <a:pt x="10980" y="20371"/>
                  </a:cubicBezTo>
                  <a:cubicBezTo>
                    <a:pt x="10439" y="20254"/>
                    <a:pt x="9682" y="20424"/>
                    <a:pt x="10331" y="20551"/>
                  </a:cubicBezTo>
                  <a:cubicBezTo>
                    <a:pt x="10980" y="20678"/>
                    <a:pt x="9088" y="20540"/>
                    <a:pt x="9088" y="20742"/>
                  </a:cubicBezTo>
                  <a:cubicBezTo>
                    <a:pt x="9088" y="20943"/>
                    <a:pt x="9899" y="20773"/>
                    <a:pt x="10871" y="20816"/>
                  </a:cubicBezTo>
                  <a:cubicBezTo>
                    <a:pt x="11845" y="20858"/>
                    <a:pt x="11413" y="21134"/>
                    <a:pt x="12116" y="21240"/>
                  </a:cubicBezTo>
                  <a:cubicBezTo>
                    <a:pt x="12818" y="21346"/>
                    <a:pt x="12224" y="20901"/>
                    <a:pt x="12980" y="20869"/>
                  </a:cubicBezTo>
                  <a:cubicBezTo>
                    <a:pt x="13737" y="20837"/>
                    <a:pt x="13035" y="21208"/>
                    <a:pt x="14711" y="21314"/>
                  </a:cubicBezTo>
                  <a:cubicBezTo>
                    <a:pt x="16387" y="21420"/>
                    <a:pt x="14819" y="21250"/>
                    <a:pt x="15576" y="21144"/>
                  </a:cubicBezTo>
                  <a:cubicBezTo>
                    <a:pt x="16333" y="21039"/>
                    <a:pt x="17306" y="21462"/>
                    <a:pt x="18118" y="21505"/>
                  </a:cubicBezTo>
                  <a:cubicBezTo>
                    <a:pt x="18928" y="21547"/>
                    <a:pt x="18388" y="21314"/>
                    <a:pt x="17792" y="21187"/>
                  </a:cubicBezTo>
                  <a:cubicBezTo>
                    <a:pt x="17198" y="21060"/>
                    <a:pt x="18388" y="21134"/>
                    <a:pt x="19199" y="21187"/>
                  </a:cubicBezTo>
                  <a:cubicBezTo>
                    <a:pt x="20010" y="21240"/>
                    <a:pt x="20658" y="21261"/>
                    <a:pt x="20821" y="21144"/>
                  </a:cubicBezTo>
                  <a:cubicBezTo>
                    <a:pt x="20882" y="21101"/>
                    <a:pt x="21032" y="21102"/>
                    <a:pt x="21225" y="21114"/>
                  </a:cubicBezTo>
                  <a:cubicBezTo>
                    <a:pt x="20380" y="21005"/>
                    <a:pt x="17511" y="21084"/>
                    <a:pt x="17117" y="21071"/>
                  </a:cubicBezTo>
                  <a:cubicBezTo>
                    <a:pt x="16728" y="21059"/>
                    <a:pt x="17028" y="19788"/>
                    <a:pt x="17101" y="19497"/>
                  </a:cubicBezTo>
                  <a:cubicBezTo>
                    <a:pt x="17043" y="19495"/>
                    <a:pt x="16984" y="19491"/>
                    <a:pt x="16928" y="19491"/>
                  </a:cubicBezTo>
                  <a:cubicBezTo>
                    <a:pt x="16225" y="19491"/>
                    <a:pt x="14657" y="19523"/>
                    <a:pt x="14927" y="19311"/>
                  </a:cubicBezTo>
                  <a:cubicBezTo>
                    <a:pt x="14975" y="19274"/>
                    <a:pt x="15077" y="19252"/>
                    <a:pt x="15211" y="19240"/>
                  </a:cubicBezTo>
                  <a:cubicBezTo>
                    <a:pt x="14892" y="19183"/>
                    <a:pt x="14439" y="19120"/>
                    <a:pt x="13897" y="19091"/>
                  </a:cubicBezTo>
                  <a:cubicBezTo>
                    <a:pt x="12798" y="19034"/>
                    <a:pt x="10164" y="19091"/>
                    <a:pt x="9578" y="1910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2" name="Shape 2861"/>
            <p:cNvSpPr/>
            <p:nvPr/>
          </p:nvSpPr>
          <p:spPr bwMode="auto">
            <a:xfrm>
              <a:off x="4022327" y="4781558"/>
              <a:ext cx="261938" cy="220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9" h="21207" extrusionOk="0">
                  <a:moveTo>
                    <a:pt x="20723" y="11590"/>
                  </a:moveTo>
                  <a:cubicBezTo>
                    <a:pt x="19845" y="11154"/>
                    <a:pt x="18968" y="12025"/>
                    <a:pt x="18673" y="12025"/>
                  </a:cubicBezTo>
                  <a:cubicBezTo>
                    <a:pt x="18381" y="12025"/>
                    <a:pt x="17723" y="10139"/>
                    <a:pt x="17503" y="9342"/>
                  </a:cubicBezTo>
                  <a:cubicBezTo>
                    <a:pt x="17283" y="8543"/>
                    <a:pt x="16406" y="6946"/>
                    <a:pt x="15821" y="7307"/>
                  </a:cubicBezTo>
                  <a:cubicBezTo>
                    <a:pt x="15236" y="7672"/>
                    <a:pt x="15382" y="7165"/>
                    <a:pt x="13700" y="7091"/>
                  </a:cubicBezTo>
                  <a:cubicBezTo>
                    <a:pt x="12017" y="7018"/>
                    <a:pt x="12090" y="6729"/>
                    <a:pt x="12455" y="5131"/>
                  </a:cubicBezTo>
                  <a:cubicBezTo>
                    <a:pt x="12821" y="3535"/>
                    <a:pt x="11358" y="2518"/>
                    <a:pt x="12016" y="2157"/>
                  </a:cubicBezTo>
                  <a:cubicBezTo>
                    <a:pt x="12513" y="1884"/>
                    <a:pt x="12467" y="1566"/>
                    <a:pt x="11912" y="866"/>
                  </a:cubicBezTo>
                  <a:cubicBezTo>
                    <a:pt x="11775" y="952"/>
                    <a:pt x="11634" y="1008"/>
                    <a:pt x="11501" y="1008"/>
                  </a:cubicBezTo>
                  <a:cubicBezTo>
                    <a:pt x="10925" y="1008"/>
                    <a:pt x="10204" y="6"/>
                    <a:pt x="9196" y="6"/>
                  </a:cubicBezTo>
                  <a:cubicBezTo>
                    <a:pt x="8186" y="6"/>
                    <a:pt x="7106" y="-66"/>
                    <a:pt x="6385" y="293"/>
                  </a:cubicBezTo>
                  <a:cubicBezTo>
                    <a:pt x="5664" y="651"/>
                    <a:pt x="4294" y="221"/>
                    <a:pt x="3430" y="794"/>
                  </a:cubicBezTo>
                  <a:cubicBezTo>
                    <a:pt x="2565" y="1365"/>
                    <a:pt x="1484" y="2579"/>
                    <a:pt x="1557" y="3080"/>
                  </a:cubicBezTo>
                  <a:cubicBezTo>
                    <a:pt x="1629" y="3582"/>
                    <a:pt x="1268" y="6654"/>
                    <a:pt x="835" y="6798"/>
                  </a:cubicBezTo>
                  <a:cubicBezTo>
                    <a:pt x="705" y="6840"/>
                    <a:pt x="384" y="6817"/>
                    <a:pt x="0" y="6777"/>
                  </a:cubicBezTo>
                  <a:cubicBezTo>
                    <a:pt x="577" y="7769"/>
                    <a:pt x="2285" y="9546"/>
                    <a:pt x="3384" y="10212"/>
                  </a:cubicBezTo>
                  <a:cubicBezTo>
                    <a:pt x="4701" y="11012"/>
                    <a:pt x="4627" y="11736"/>
                    <a:pt x="6090" y="11882"/>
                  </a:cubicBezTo>
                  <a:cubicBezTo>
                    <a:pt x="7554" y="12025"/>
                    <a:pt x="8285" y="12607"/>
                    <a:pt x="8797" y="13260"/>
                  </a:cubicBezTo>
                  <a:cubicBezTo>
                    <a:pt x="9309" y="13913"/>
                    <a:pt x="13041" y="15002"/>
                    <a:pt x="13333" y="15511"/>
                  </a:cubicBezTo>
                  <a:cubicBezTo>
                    <a:pt x="13625" y="16019"/>
                    <a:pt x="11431" y="17470"/>
                    <a:pt x="11431" y="18776"/>
                  </a:cubicBezTo>
                  <a:cubicBezTo>
                    <a:pt x="11431" y="20084"/>
                    <a:pt x="10626" y="19938"/>
                    <a:pt x="10626" y="20374"/>
                  </a:cubicBezTo>
                  <a:cubicBezTo>
                    <a:pt x="10626" y="20808"/>
                    <a:pt x="12309" y="20519"/>
                    <a:pt x="12895" y="20880"/>
                  </a:cubicBezTo>
                  <a:cubicBezTo>
                    <a:pt x="13480" y="21244"/>
                    <a:pt x="14503" y="20663"/>
                    <a:pt x="15235" y="21097"/>
                  </a:cubicBezTo>
                  <a:cubicBezTo>
                    <a:pt x="15966" y="21534"/>
                    <a:pt x="16772" y="20519"/>
                    <a:pt x="17357" y="20663"/>
                  </a:cubicBezTo>
                  <a:cubicBezTo>
                    <a:pt x="17943" y="20808"/>
                    <a:pt x="18528" y="19649"/>
                    <a:pt x="19260" y="19719"/>
                  </a:cubicBezTo>
                  <a:cubicBezTo>
                    <a:pt x="19991" y="19791"/>
                    <a:pt x="20650" y="17180"/>
                    <a:pt x="20502" y="16164"/>
                  </a:cubicBezTo>
                  <a:cubicBezTo>
                    <a:pt x="20356" y="15147"/>
                    <a:pt x="21600" y="12025"/>
                    <a:pt x="20723" y="1159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3" name="Shape 2862"/>
            <p:cNvSpPr/>
            <p:nvPr/>
          </p:nvSpPr>
          <p:spPr bwMode="auto">
            <a:xfrm>
              <a:off x="3319220" y="4007468"/>
              <a:ext cx="98119" cy="67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24" h="21505" extrusionOk="0">
                  <a:moveTo>
                    <a:pt x="20034" y="17087"/>
                  </a:moveTo>
                  <a:cubicBezTo>
                    <a:pt x="19820" y="16166"/>
                    <a:pt x="19945" y="13804"/>
                    <a:pt x="21024" y="11997"/>
                  </a:cubicBezTo>
                  <a:cubicBezTo>
                    <a:pt x="18665" y="8866"/>
                    <a:pt x="16011" y="4638"/>
                    <a:pt x="14595" y="2118"/>
                  </a:cubicBezTo>
                  <a:cubicBezTo>
                    <a:pt x="13244" y="2335"/>
                    <a:pt x="12070" y="2321"/>
                    <a:pt x="11376" y="1679"/>
                  </a:cubicBezTo>
                  <a:cubicBezTo>
                    <a:pt x="9946" y="360"/>
                    <a:pt x="6373" y="1242"/>
                    <a:pt x="4942" y="360"/>
                  </a:cubicBezTo>
                  <a:cubicBezTo>
                    <a:pt x="4206" y="-95"/>
                    <a:pt x="2772" y="-39"/>
                    <a:pt x="1358" y="98"/>
                  </a:cubicBezTo>
                  <a:cubicBezTo>
                    <a:pt x="1696" y="1414"/>
                    <a:pt x="1538" y="2686"/>
                    <a:pt x="865" y="3248"/>
                  </a:cubicBezTo>
                  <a:cubicBezTo>
                    <a:pt x="-434" y="4311"/>
                    <a:pt x="-576" y="8575"/>
                    <a:pt x="2597" y="10173"/>
                  </a:cubicBezTo>
                  <a:cubicBezTo>
                    <a:pt x="5766" y="11769"/>
                    <a:pt x="4758" y="9285"/>
                    <a:pt x="6343" y="9285"/>
                  </a:cubicBezTo>
                  <a:cubicBezTo>
                    <a:pt x="7930" y="9285"/>
                    <a:pt x="7785" y="12303"/>
                    <a:pt x="9226" y="12303"/>
                  </a:cubicBezTo>
                  <a:cubicBezTo>
                    <a:pt x="10670" y="12303"/>
                    <a:pt x="13985" y="14434"/>
                    <a:pt x="13840" y="17277"/>
                  </a:cubicBezTo>
                  <a:cubicBezTo>
                    <a:pt x="13698" y="20117"/>
                    <a:pt x="14994" y="21362"/>
                    <a:pt x="17589" y="21362"/>
                  </a:cubicBezTo>
                  <a:cubicBezTo>
                    <a:pt x="18063" y="21362"/>
                    <a:pt x="18602" y="21416"/>
                    <a:pt x="19164" y="21505"/>
                  </a:cubicBezTo>
                  <a:cubicBezTo>
                    <a:pt x="19605" y="19606"/>
                    <a:pt x="20262" y="18070"/>
                    <a:pt x="20034" y="1708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4" name="Shape 2863"/>
            <p:cNvSpPr/>
            <p:nvPr/>
          </p:nvSpPr>
          <p:spPr bwMode="auto">
            <a:xfrm>
              <a:off x="3411431" y="4045694"/>
              <a:ext cx="177140" cy="628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156" extrusionOk="0">
                  <a:moveTo>
                    <a:pt x="19288" y="5548"/>
                  </a:moveTo>
                  <a:cubicBezTo>
                    <a:pt x="17975" y="1466"/>
                    <a:pt x="15596" y="1807"/>
                    <a:pt x="14119" y="445"/>
                  </a:cubicBezTo>
                  <a:cubicBezTo>
                    <a:pt x="12641" y="-915"/>
                    <a:pt x="10755" y="957"/>
                    <a:pt x="8867" y="4530"/>
                  </a:cubicBezTo>
                  <a:cubicBezTo>
                    <a:pt x="6981" y="8100"/>
                    <a:pt x="4602" y="6057"/>
                    <a:pt x="2961" y="4188"/>
                  </a:cubicBezTo>
                  <a:cubicBezTo>
                    <a:pt x="2473" y="3634"/>
                    <a:pt x="1790" y="2297"/>
                    <a:pt x="1058" y="664"/>
                  </a:cubicBezTo>
                  <a:cubicBezTo>
                    <a:pt x="444" y="2393"/>
                    <a:pt x="373" y="4655"/>
                    <a:pt x="495" y="5537"/>
                  </a:cubicBezTo>
                  <a:cubicBezTo>
                    <a:pt x="625" y="6478"/>
                    <a:pt x="250" y="7949"/>
                    <a:pt x="0" y="9767"/>
                  </a:cubicBezTo>
                  <a:cubicBezTo>
                    <a:pt x="1625" y="10188"/>
                    <a:pt x="3737" y="11659"/>
                    <a:pt x="4766" y="14222"/>
                  </a:cubicBezTo>
                  <a:cubicBezTo>
                    <a:pt x="5996" y="17283"/>
                    <a:pt x="6734" y="15240"/>
                    <a:pt x="7473" y="17963"/>
                  </a:cubicBezTo>
                  <a:cubicBezTo>
                    <a:pt x="8211" y="20685"/>
                    <a:pt x="9934" y="18130"/>
                    <a:pt x="10344" y="16432"/>
                  </a:cubicBezTo>
                  <a:cubicBezTo>
                    <a:pt x="10755" y="14728"/>
                    <a:pt x="9442" y="14051"/>
                    <a:pt x="9278" y="12182"/>
                  </a:cubicBezTo>
                  <a:cubicBezTo>
                    <a:pt x="9114" y="10310"/>
                    <a:pt x="10919" y="10990"/>
                    <a:pt x="11247" y="8438"/>
                  </a:cubicBezTo>
                  <a:cubicBezTo>
                    <a:pt x="11575" y="5887"/>
                    <a:pt x="14201" y="4698"/>
                    <a:pt x="15349" y="5719"/>
                  </a:cubicBezTo>
                  <a:cubicBezTo>
                    <a:pt x="16498" y="6737"/>
                    <a:pt x="17483" y="8438"/>
                    <a:pt x="16416" y="10990"/>
                  </a:cubicBezTo>
                  <a:cubicBezTo>
                    <a:pt x="15622" y="12888"/>
                    <a:pt x="17241" y="16304"/>
                    <a:pt x="18595" y="18972"/>
                  </a:cubicBezTo>
                  <a:cubicBezTo>
                    <a:pt x="19544" y="16944"/>
                    <a:pt x="20636" y="14640"/>
                    <a:pt x="21089" y="13954"/>
                  </a:cubicBezTo>
                  <a:cubicBezTo>
                    <a:pt x="21336" y="13570"/>
                    <a:pt x="21493" y="12669"/>
                    <a:pt x="21600" y="11551"/>
                  </a:cubicBezTo>
                  <a:cubicBezTo>
                    <a:pt x="20949" y="10916"/>
                    <a:pt x="20198" y="8382"/>
                    <a:pt x="19288" y="554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5" name="Shape 2864"/>
            <p:cNvSpPr/>
            <p:nvPr/>
          </p:nvSpPr>
          <p:spPr bwMode="auto">
            <a:xfrm>
              <a:off x="3526694" y="3969241"/>
              <a:ext cx="361592" cy="4238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2" h="21355" extrusionOk="0">
                  <a:moveTo>
                    <a:pt x="3349" y="15519"/>
                  </a:moveTo>
                  <a:cubicBezTo>
                    <a:pt x="3848" y="15726"/>
                    <a:pt x="4557" y="15667"/>
                    <a:pt x="4724" y="15519"/>
                  </a:cubicBezTo>
                  <a:cubicBezTo>
                    <a:pt x="4890" y="15373"/>
                    <a:pt x="5348" y="15696"/>
                    <a:pt x="6015" y="16224"/>
                  </a:cubicBezTo>
                  <a:cubicBezTo>
                    <a:pt x="6044" y="16247"/>
                    <a:pt x="6068" y="16266"/>
                    <a:pt x="6096" y="16289"/>
                  </a:cubicBezTo>
                  <a:cubicBezTo>
                    <a:pt x="6655" y="16202"/>
                    <a:pt x="7362" y="16128"/>
                    <a:pt x="7647" y="16253"/>
                  </a:cubicBezTo>
                  <a:cubicBezTo>
                    <a:pt x="8148" y="16474"/>
                    <a:pt x="8023" y="17269"/>
                    <a:pt x="8712" y="17312"/>
                  </a:cubicBezTo>
                  <a:cubicBezTo>
                    <a:pt x="9402" y="17356"/>
                    <a:pt x="9904" y="17842"/>
                    <a:pt x="9841" y="18106"/>
                  </a:cubicBezTo>
                  <a:cubicBezTo>
                    <a:pt x="9778" y="18371"/>
                    <a:pt x="10593" y="18503"/>
                    <a:pt x="10531" y="18900"/>
                  </a:cubicBezTo>
                  <a:cubicBezTo>
                    <a:pt x="10468" y="19297"/>
                    <a:pt x="12350" y="19209"/>
                    <a:pt x="12601" y="19076"/>
                  </a:cubicBezTo>
                  <a:cubicBezTo>
                    <a:pt x="12851" y="18944"/>
                    <a:pt x="13352" y="18856"/>
                    <a:pt x="13666" y="18988"/>
                  </a:cubicBezTo>
                  <a:cubicBezTo>
                    <a:pt x="13980" y="19120"/>
                    <a:pt x="14544" y="18856"/>
                    <a:pt x="14858" y="18944"/>
                  </a:cubicBezTo>
                  <a:cubicBezTo>
                    <a:pt x="15172" y="19033"/>
                    <a:pt x="16426" y="19386"/>
                    <a:pt x="16175" y="19694"/>
                  </a:cubicBezTo>
                  <a:cubicBezTo>
                    <a:pt x="15924" y="20003"/>
                    <a:pt x="15047" y="20488"/>
                    <a:pt x="15234" y="20754"/>
                  </a:cubicBezTo>
                  <a:cubicBezTo>
                    <a:pt x="15384" y="20962"/>
                    <a:pt x="16039" y="21092"/>
                    <a:pt x="16306" y="21355"/>
                  </a:cubicBezTo>
                  <a:cubicBezTo>
                    <a:pt x="16336" y="21354"/>
                    <a:pt x="16364" y="21355"/>
                    <a:pt x="16394" y="21350"/>
                  </a:cubicBezTo>
                  <a:cubicBezTo>
                    <a:pt x="16874" y="21276"/>
                    <a:pt x="17086" y="20001"/>
                    <a:pt x="17086" y="19627"/>
                  </a:cubicBezTo>
                  <a:cubicBezTo>
                    <a:pt x="17086" y="19253"/>
                    <a:pt x="17300" y="18278"/>
                    <a:pt x="17456" y="17898"/>
                  </a:cubicBezTo>
                  <a:cubicBezTo>
                    <a:pt x="17758" y="17161"/>
                    <a:pt x="16302" y="16642"/>
                    <a:pt x="16302" y="15844"/>
                  </a:cubicBezTo>
                  <a:cubicBezTo>
                    <a:pt x="16302" y="15045"/>
                    <a:pt x="16878" y="15489"/>
                    <a:pt x="17528" y="15160"/>
                  </a:cubicBezTo>
                  <a:cubicBezTo>
                    <a:pt x="18176" y="14831"/>
                    <a:pt x="17492" y="14691"/>
                    <a:pt x="17167" y="14640"/>
                  </a:cubicBezTo>
                  <a:cubicBezTo>
                    <a:pt x="16843" y="14590"/>
                    <a:pt x="16591" y="14184"/>
                    <a:pt x="16699" y="13944"/>
                  </a:cubicBezTo>
                  <a:cubicBezTo>
                    <a:pt x="16807" y="13702"/>
                    <a:pt x="18789" y="13803"/>
                    <a:pt x="19420" y="13803"/>
                  </a:cubicBezTo>
                  <a:cubicBezTo>
                    <a:pt x="20050" y="13803"/>
                    <a:pt x="21420" y="13398"/>
                    <a:pt x="21438" y="13335"/>
                  </a:cubicBezTo>
                  <a:cubicBezTo>
                    <a:pt x="21456" y="13272"/>
                    <a:pt x="21600" y="12954"/>
                    <a:pt x="21112" y="12688"/>
                  </a:cubicBezTo>
                  <a:cubicBezTo>
                    <a:pt x="20626" y="12422"/>
                    <a:pt x="20807" y="12042"/>
                    <a:pt x="21185" y="11738"/>
                  </a:cubicBezTo>
                  <a:cubicBezTo>
                    <a:pt x="21564" y="11433"/>
                    <a:pt x="20951" y="11129"/>
                    <a:pt x="20482" y="10762"/>
                  </a:cubicBezTo>
                  <a:cubicBezTo>
                    <a:pt x="20014" y="10394"/>
                    <a:pt x="20375" y="9063"/>
                    <a:pt x="20915" y="8442"/>
                  </a:cubicBezTo>
                  <a:cubicBezTo>
                    <a:pt x="21455" y="7822"/>
                    <a:pt x="19815" y="7961"/>
                    <a:pt x="18806" y="8049"/>
                  </a:cubicBezTo>
                  <a:cubicBezTo>
                    <a:pt x="17798" y="8138"/>
                    <a:pt x="16933" y="7859"/>
                    <a:pt x="16284" y="7276"/>
                  </a:cubicBezTo>
                  <a:cubicBezTo>
                    <a:pt x="15636" y="6693"/>
                    <a:pt x="14753" y="7061"/>
                    <a:pt x="13204" y="7086"/>
                  </a:cubicBezTo>
                  <a:cubicBezTo>
                    <a:pt x="11654" y="7112"/>
                    <a:pt x="11960" y="5882"/>
                    <a:pt x="12032" y="5413"/>
                  </a:cubicBezTo>
                  <a:cubicBezTo>
                    <a:pt x="12104" y="4944"/>
                    <a:pt x="11240" y="4881"/>
                    <a:pt x="11240" y="4577"/>
                  </a:cubicBezTo>
                  <a:cubicBezTo>
                    <a:pt x="11240" y="4273"/>
                    <a:pt x="10789" y="4273"/>
                    <a:pt x="10392" y="4297"/>
                  </a:cubicBezTo>
                  <a:cubicBezTo>
                    <a:pt x="9996" y="4323"/>
                    <a:pt x="10392" y="3956"/>
                    <a:pt x="10663" y="3715"/>
                  </a:cubicBezTo>
                  <a:cubicBezTo>
                    <a:pt x="10933" y="3474"/>
                    <a:pt x="10915" y="3283"/>
                    <a:pt x="10933" y="2776"/>
                  </a:cubicBezTo>
                  <a:cubicBezTo>
                    <a:pt x="10952" y="2270"/>
                    <a:pt x="11996" y="1839"/>
                    <a:pt x="12518" y="1343"/>
                  </a:cubicBezTo>
                  <a:cubicBezTo>
                    <a:pt x="12646" y="1224"/>
                    <a:pt x="12843" y="1146"/>
                    <a:pt x="13066" y="1098"/>
                  </a:cubicBezTo>
                  <a:cubicBezTo>
                    <a:pt x="13130" y="980"/>
                    <a:pt x="13257" y="886"/>
                    <a:pt x="13504" y="852"/>
                  </a:cubicBezTo>
                  <a:cubicBezTo>
                    <a:pt x="14303" y="739"/>
                    <a:pt x="14702" y="374"/>
                    <a:pt x="13943" y="64"/>
                  </a:cubicBezTo>
                  <a:cubicBezTo>
                    <a:pt x="13184" y="-245"/>
                    <a:pt x="12744" y="655"/>
                    <a:pt x="11906" y="739"/>
                  </a:cubicBezTo>
                  <a:cubicBezTo>
                    <a:pt x="11066" y="823"/>
                    <a:pt x="10907" y="1188"/>
                    <a:pt x="10347" y="1385"/>
                  </a:cubicBezTo>
                  <a:cubicBezTo>
                    <a:pt x="9788" y="1582"/>
                    <a:pt x="8749" y="1414"/>
                    <a:pt x="8709" y="1751"/>
                  </a:cubicBezTo>
                  <a:cubicBezTo>
                    <a:pt x="8665" y="2119"/>
                    <a:pt x="8350" y="1751"/>
                    <a:pt x="7870" y="1667"/>
                  </a:cubicBezTo>
                  <a:cubicBezTo>
                    <a:pt x="7390" y="1582"/>
                    <a:pt x="6152" y="2341"/>
                    <a:pt x="6192" y="2763"/>
                  </a:cubicBezTo>
                  <a:cubicBezTo>
                    <a:pt x="6232" y="3184"/>
                    <a:pt x="6432" y="3578"/>
                    <a:pt x="5553" y="3972"/>
                  </a:cubicBezTo>
                  <a:cubicBezTo>
                    <a:pt x="4674" y="4365"/>
                    <a:pt x="4154" y="5096"/>
                    <a:pt x="3755" y="5433"/>
                  </a:cubicBezTo>
                  <a:cubicBezTo>
                    <a:pt x="3632" y="5536"/>
                    <a:pt x="3501" y="5545"/>
                    <a:pt x="3362" y="5498"/>
                  </a:cubicBezTo>
                  <a:cubicBezTo>
                    <a:pt x="3310" y="5682"/>
                    <a:pt x="3234" y="5831"/>
                    <a:pt x="3114" y="5895"/>
                  </a:cubicBezTo>
                  <a:cubicBezTo>
                    <a:pt x="2893" y="6008"/>
                    <a:pt x="2361" y="6389"/>
                    <a:pt x="1899" y="6724"/>
                  </a:cubicBezTo>
                  <a:cubicBezTo>
                    <a:pt x="2124" y="6876"/>
                    <a:pt x="2334" y="7012"/>
                    <a:pt x="2476" y="7119"/>
                  </a:cubicBezTo>
                  <a:cubicBezTo>
                    <a:pt x="3036" y="7541"/>
                    <a:pt x="2676" y="7878"/>
                    <a:pt x="2836" y="8104"/>
                  </a:cubicBezTo>
                  <a:cubicBezTo>
                    <a:pt x="2995" y="8328"/>
                    <a:pt x="3155" y="8665"/>
                    <a:pt x="2836" y="8806"/>
                  </a:cubicBezTo>
                  <a:cubicBezTo>
                    <a:pt x="2517" y="8946"/>
                    <a:pt x="2796" y="10492"/>
                    <a:pt x="3155" y="10774"/>
                  </a:cubicBezTo>
                  <a:cubicBezTo>
                    <a:pt x="3515" y="11054"/>
                    <a:pt x="3155" y="11307"/>
                    <a:pt x="2756" y="11870"/>
                  </a:cubicBezTo>
                  <a:cubicBezTo>
                    <a:pt x="2356" y="12432"/>
                    <a:pt x="1997" y="12685"/>
                    <a:pt x="1277" y="12712"/>
                  </a:cubicBezTo>
                  <a:cubicBezTo>
                    <a:pt x="558" y="12741"/>
                    <a:pt x="598" y="13528"/>
                    <a:pt x="358" y="13528"/>
                  </a:cubicBezTo>
                  <a:cubicBezTo>
                    <a:pt x="168" y="13528"/>
                    <a:pt x="29" y="13813"/>
                    <a:pt x="0" y="14057"/>
                  </a:cubicBezTo>
                  <a:cubicBezTo>
                    <a:pt x="671" y="14454"/>
                    <a:pt x="1876" y="14934"/>
                    <a:pt x="2224" y="14934"/>
                  </a:cubicBezTo>
                  <a:cubicBezTo>
                    <a:pt x="2600" y="14934"/>
                    <a:pt x="2849" y="15316"/>
                    <a:pt x="3349" y="1551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6" name="Shape 2865"/>
            <p:cNvSpPr/>
            <p:nvPr/>
          </p:nvSpPr>
          <p:spPr bwMode="auto">
            <a:xfrm>
              <a:off x="3814852" y="4533085"/>
              <a:ext cx="368411" cy="3426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6" h="21126" extrusionOk="0">
                  <a:moveTo>
                    <a:pt x="21317" y="12705"/>
                  </a:moveTo>
                  <a:cubicBezTo>
                    <a:pt x="21057" y="12017"/>
                    <a:pt x="20276" y="11925"/>
                    <a:pt x="20276" y="11192"/>
                  </a:cubicBezTo>
                  <a:cubicBezTo>
                    <a:pt x="20276" y="10457"/>
                    <a:pt x="19963" y="10367"/>
                    <a:pt x="18817" y="10411"/>
                  </a:cubicBezTo>
                  <a:cubicBezTo>
                    <a:pt x="17671" y="10457"/>
                    <a:pt x="16942" y="10228"/>
                    <a:pt x="16891" y="9632"/>
                  </a:cubicBezTo>
                  <a:cubicBezTo>
                    <a:pt x="16838" y="9036"/>
                    <a:pt x="16161" y="8577"/>
                    <a:pt x="16683" y="8347"/>
                  </a:cubicBezTo>
                  <a:cubicBezTo>
                    <a:pt x="17203" y="8118"/>
                    <a:pt x="16317" y="7706"/>
                    <a:pt x="16422" y="7155"/>
                  </a:cubicBezTo>
                  <a:cubicBezTo>
                    <a:pt x="16526" y="6605"/>
                    <a:pt x="16110" y="6376"/>
                    <a:pt x="15745" y="6101"/>
                  </a:cubicBezTo>
                  <a:cubicBezTo>
                    <a:pt x="15380" y="5826"/>
                    <a:pt x="13817" y="6239"/>
                    <a:pt x="13817" y="5733"/>
                  </a:cubicBezTo>
                  <a:cubicBezTo>
                    <a:pt x="13817" y="5229"/>
                    <a:pt x="12880" y="5137"/>
                    <a:pt x="12360" y="5137"/>
                  </a:cubicBezTo>
                  <a:cubicBezTo>
                    <a:pt x="11839" y="5137"/>
                    <a:pt x="12204" y="4542"/>
                    <a:pt x="11630" y="4588"/>
                  </a:cubicBezTo>
                  <a:cubicBezTo>
                    <a:pt x="11058" y="4633"/>
                    <a:pt x="11161" y="4265"/>
                    <a:pt x="10380" y="4357"/>
                  </a:cubicBezTo>
                  <a:cubicBezTo>
                    <a:pt x="9599" y="4450"/>
                    <a:pt x="9130" y="4128"/>
                    <a:pt x="8297" y="3256"/>
                  </a:cubicBezTo>
                  <a:cubicBezTo>
                    <a:pt x="7464" y="2386"/>
                    <a:pt x="7568" y="689"/>
                    <a:pt x="7724" y="230"/>
                  </a:cubicBezTo>
                  <a:cubicBezTo>
                    <a:pt x="7881" y="-228"/>
                    <a:pt x="6735" y="139"/>
                    <a:pt x="6058" y="139"/>
                  </a:cubicBezTo>
                  <a:cubicBezTo>
                    <a:pt x="5381" y="139"/>
                    <a:pt x="4704" y="598"/>
                    <a:pt x="3974" y="964"/>
                  </a:cubicBezTo>
                  <a:cubicBezTo>
                    <a:pt x="3245" y="1332"/>
                    <a:pt x="2830" y="1330"/>
                    <a:pt x="2465" y="1652"/>
                  </a:cubicBezTo>
                  <a:cubicBezTo>
                    <a:pt x="2099" y="1973"/>
                    <a:pt x="1527" y="2156"/>
                    <a:pt x="955" y="1973"/>
                  </a:cubicBezTo>
                  <a:cubicBezTo>
                    <a:pt x="794" y="1921"/>
                    <a:pt x="588" y="1883"/>
                    <a:pt x="365" y="1856"/>
                  </a:cubicBezTo>
                  <a:cubicBezTo>
                    <a:pt x="673" y="2530"/>
                    <a:pt x="1414" y="3638"/>
                    <a:pt x="1580" y="4038"/>
                  </a:cubicBezTo>
                  <a:cubicBezTo>
                    <a:pt x="1788" y="4542"/>
                    <a:pt x="1319" y="4679"/>
                    <a:pt x="1111" y="4863"/>
                  </a:cubicBezTo>
                  <a:cubicBezTo>
                    <a:pt x="902" y="5046"/>
                    <a:pt x="1214" y="6696"/>
                    <a:pt x="1267" y="7064"/>
                  </a:cubicBezTo>
                  <a:cubicBezTo>
                    <a:pt x="1319" y="7431"/>
                    <a:pt x="537" y="8118"/>
                    <a:pt x="849" y="8347"/>
                  </a:cubicBezTo>
                  <a:cubicBezTo>
                    <a:pt x="1162" y="8577"/>
                    <a:pt x="433" y="9265"/>
                    <a:pt x="433" y="9679"/>
                  </a:cubicBezTo>
                  <a:cubicBezTo>
                    <a:pt x="433" y="10091"/>
                    <a:pt x="1111" y="10091"/>
                    <a:pt x="1111" y="10411"/>
                  </a:cubicBezTo>
                  <a:cubicBezTo>
                    <a:pt x="1111" y="10733"/>
                    <a:pt x="537" y="11467"/>
                    <a:pt x="173" y="11650"/>
                  </a:cubicBezTo>
                  <a:cubicBezTo>
                    <a:pt x="-19" y="11746"/>
                    <a:pt x="-22" y="12006"/>
                    <a:pt x="24" y="12286"/>
                  </a:cubicBezTo>
                  <a:cubicBezTo>
                    <a:pt x="133" y="12255"/>
                    <a:pt x="210" y="12672"/>
                    <a:pt x="745" y="13025"/>
                  </a:cubicBezTo>
                  <a:cubicBezTo>
                    <a:pt x="1371" y="13439"/>
                    <a:pt x="642" y="14126"/>
                    <a:pt x="1162" y="14676"/>
                  </a:cubicBezTo>
                  <a:cubicBezTo>
                    <a:pt x="1683" y="15227"/>
                    <a:pt x="2256" y="15273"/>
                    <a:pt x="1892" y="15548"/>
                  </a:cubicBezTo>
                  <a:cubicBezTo>
                    <a:pt x="1527" y="15824"/>
                    <a:pt x="1943" y="16373"/>
                    <a:pt x="1527" y="16649"/>
                  </a:cubicBezTo>
                  <a:cubicBezTo>
                    <a:pt x="1111" y="16924"/>
                    <a:pt x="1683" y="17750"/>
                    <a:pt x="2152" y="17933"/>
                  </a:cubicBezTo>
                  <a:cubicBezTo>
                    <a:pt x="2621" y="18116"/>
                    <a:pt x="2308" y="18941"/>
                    <a:pt x="2777" y="19355"/>
                  </a:cubicBezTo>
                  <a:cubicBezTo>
                    <a:pt x="3245" y="19767"/>
                    <a:pt x="3037" y="20730"/>
                    <a:pt x="3193" y="21052"/>
                  </a:cubicBezTo>
                  <a:cubicBezTo>
                    <a:pt x="3350" y="21372"/>
                    <a:pt x="4756" y="20593"/>
                    <a:pt x="5589" y="19813"/>
                  </a:cubicBezTo>
                  <a:cubicBezTo>
                    <a:pt x="6423" y="19034"/>
                    <a:pt x="6370" y="19676"/>
                    <a:pt x="7151" y="19767"/>
                  </a:cubicBezTo>
                  <a:cubicBezTo>
                    <a:pt x="7932" y="19860"/>
                    <a:pt x="8818" y="19860"/>
                    <a:pt x="9182" y="20501"/>
                  </a:cubicBezTo>
                  <a:cubicBezTo>
                    <a:pt x="9547" y="21143"/>
                    <a:pt x="9964" y="19860"/>
                    <a:pt x="10224" y="19584"/>
                  </a:cubicBezTo>
                  <a:cubicBezTo>
                    <a:pt x="10484" y="19309"/>
                    <a:pt x="12255" y="19676"/>
                    <a:pt x="12567" y="19584"/>
                  </a:cubicBezTo>
                  <a:cubicBezTo>
                    <a:pt x="12880" y="19492"/>
                    <a:pt x="13141" y="17521"/>
                    <a:pt x="13089" y="17199"/>
                  </a:cubicBezTo>
                  <a:cubicBezTo>
                    <a:pt x="13036" y="16877"/>
                    <a:pt x="13817" y="16099"/>
                    <a:pt x="14442" y="15732"/>
                  </a:cubicBezTo>
                  <a:cubicBezTo>
                    <a:pt x="15067" y="15365"/>
                    <a:pt x="16057" y="15640"/>
                    <a:pt x="16578" y="15411"/>
                  </a:cubicBezTo>
                  <a:cubicBezTo>
                    <a:pt x="17099" y="15181"/>
                    <a:pt x="17880" y="15227"/>
                    <a:pt x="18610" y="15227"/>
                  </a:cubicBezTo>
                  <a:cubicBezTo>
                    <a:pt x="19338" y="15227"/>
                    <a:pt x="19859" y="15869"/>
                    <a:pt x="20276" y="15869"/>
                  </a:cubicBezTo>
                  <a:cubicBezTo>
                    <a:pt x="20692" y="15869"/>
                    <a:pt x="21213" y="15273"/>
                    <a:pt x="21109" y="14722"/>
                  </a:cubicBezTo>
                  <a:cubicBezTo>
                    <a:pt x="21005" y="14172"/>
                    <a:pt x="21578" y="13393"/>
                    <a:pt x="21317" y="1270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7" name="Shape 2866"/>
            <p:cNvSpPr/>
            <p:nvPr/>
          </p:nvSpPr>
          <p:spPr bwMode="auto">
            <a:xfrm>
              <a:off x="3457536" y="4294168"/>
              <a:ext cx="385838" cy="470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0" h="21547" extrusionOk="0">
                  <a:moveTo>
                    <a:pt x="19640" y="20445"/>
                  </a:moveTo>
                  <a:cubicBezTo>
                    <a:pt x="19662" y="20421"/>
                    <a:pt x="19680" y="20410"/>
                    <a:pt x="19697" y="20406"/>
                  </a:cubicBezTo>
                  <a:cubicBezTo>
                    <a:pt x="19653" y="20198"/>
                    <a:pt x="19657" y="20005"/>
                    <a:pt x="19838" y="19933"/>
                  </a:cubicBezTo>
                  <a:cubicBezTo>
                    <a:pt x="20183" y="19797"/>
                    <a:pt x="20727" y="19252"/>
                    <a:pt x="20727" y="19013"/>
                  </a:cubicBezTo>
                  <a:cubicBezTo>
                    <a:pt x="20727" y="18775"/>
                    <a:pt x="20085" y="18775"/>
                    <a:pt x="20085" y="18469"/>
                  </a:cubicBezTo>
                  <a:cubicBezTo>
                    <a:pt x="20085" y="18161"/>
                    <a:pt x="20775" y="17650"/>
                    <a:pt x="20479" y="17479"/>
                  </a:cubicBezTo>
                  <a:cubicBezTo>
                    <a:pt x="20183" y="17309"/>
                    <a:pt x="20924" y="16798"/>
                    <a:pt x="20875" y="16525"/>
                  </a:cubicBezTo>
                  <a:cubicBezTo>
                    <a:pt x="20825" y="16252"/>
                    <a:pt x="20529" y="15025"/>
                    <a:pt x="20727" y="14890"/>
                  </a:cubicBezTo>
                  <a:cubicBezTo>
                    <a:pt x="20924" y="14752"/>
                    <a:pt x="21368" y="14651"/>
                    <a:pt x="21171" y="14276"/>
                  </a:cubicBezTo>
                  <a:cubicBezTo>
                    <a:pt x="21014" y="13979"/>
                    <a:pt x="20312" y="13156"/>
                    <a:pt x="20020" y="12654"/>
                  </a:cubicBezTo>
                  <a:cubicBezTo>
                    <a:pt x="19471" y="12600"/>
                    <a:pt x="18799" y="12609"/>
                    <a:pt x="18407" y="12707"/>
                  </a:cubicBezTo>
                  <a:cubicBezTo>
                    <a:pt x="17865" y="12844"/>
                    <a:pt x="18012" y="11650"/>
                    <a:pt x="18012" y="11208"/>
                  </a:cubicBezTo>
                  <a:cubicBezTo>
                    <a:pt x="18012" y="10765"/>
                    <a:pt x="17470" y="11003"/>
                    <a:pt x="17272" y="11310"/>
                  </a:cubicBezTo>
                  <a:cubicBezTo>
                    <a:pt x="17074" y="11617"/>
                    <a:pt x="16286" y="11480"/>
                    <a:pt x="15496" y="11480"/>
                  </a:cubicBezTo>
                  <a:cubicBezTo>
                    <a:pt x="14706" y="11480"/>
                    <a:pt x="15101" y="10799"/>
                    <a:pt x="14608" y="10833"/>
                  </a:cubicBezTo>
                  <a:cubicBezTo>
                    <a:pt x="14114" y="10867"/>
                    <a:pt x="13719" y="10730"/>
                    <a:pt x="13770" y="10389"/>
                  </a:cubicBezTo>
                  <a:cubicBezTo>
                    <a:pt x="13818" y="10049"/>
                    <a:pt x="13423" y="9776"/>
                    <a:pt x="13078" y="9401"/>
                  </a:cubicBezTo>
                  <a:cubicBezTo>
                    <a:pt x="12733" y="9026"/>
                    <a:pt x="12338" y="8651"/>
                    <a:pt x="12634" y="8413"/>
                  </a:cubicBezTo>
                  <a:cubicBezTo>
                    <a:pt x="12930" y="8174"/>
                    <a:pt x="12437" y="7969"/>
                    <a:pt x="12881" y="7663"/>
                  </a:cubicBezTo>
                  <a:cubicBezTo>
                    <a:pt x="13325" y="7356"/>
                    <a:pt x="13770" y="7458"/>
                    <a:pt x="13621" y="7049"/>
                  </a:cubicBezTo>
                  <a:cubicBezTo>
                    <a:pt x="13473" y="6640"/>
                    <a:pt x="14114" y="6402"/>
                    <a:pt x="14164" y="5958"/>
                  </a:cubicBezTo>
                  <a:cubicBezTo>
                    <a:pt x="14213" y="5515"/>
                    <a:pt x="14953" y="5652"/>
                    <a:pt x="15644" y="5277"/>
                  </a:cubicBezTo>
                  <a:cubicBezTo>
                    <a:pt x="16335" y="4902"/>
                    <a:pt x="17074" y="5106"/>
                    <a:pt x="17666" y="4766"/>
                  </a:cubicBezTo>
                  <a:cubicBezTo>
                    <a:pt x="18223" y="4446"/>
                    <a:pt x="18604" y="4722"/>
                    <a:pt x="19017" y="4701"/>
                  </a:cubicBezTo>
                  <a:cubicBezTo>
                    <a:pt x="18769" y="4462"/>
                    <a:pt x="18162" y="4344"/>
                    <a:pt x="18024" y="4154"/>
                  </a:cubicBezTo>
                  <a:cubicBezTo>
                    <a:pt x="17850" y="3913"/>
                    <a:pt x="18663" y="3472"/>
                    <a:pt x="18895" y="3191"/>
                  </a:cubicBezTo>
                  <a:cubicBezTo>
                    <a:pt x="19127" y="2910"/>
                    <a:pt x="17966" y="2589"/>
                    <a:pt x="17675" y="2508"/>
                  </a:cubicBezTo>
                  <a:cubicBezTo>
                    <a:pt x="17384" y="2429"/>
                    <a:pt x="16862" y="2669"/>
                    <a:pt x="16571" y="2549"/>
                  </a:cubicBezTo>
                  <a:cubicBezTo>
                    <a:pt x="16281" y="2429"/>
                    <a:pt x="15816" y="2508"/>
                    <a:pt x="15585" y="2629"/>
                  </a:cubicBezTo>
                  <a:cubicBezTo>
                    <a:pt x="15353" y="2749"/>
                    <a:pt x="13609" y="2829"/>
                    <a:pt x="13668" y="2468"/>
                  </a:cubicBezTo>
                  <a:cubicBezTo>
                    <a:pt x="13725" y="2107"/>
                    <a:pt x="12970" y="1987"/>
                    <a:pt x="13029" y="1746"/>
                  </a:cubicBezTo>
                  <a:cubicBezTo>
                    <a:pt x="13087" y="1506"/>
                    <a:pt x="12622" y="1064"/>
                    <a:pt x="11983" y="1024"/>
                  </a:cubicBezTo>
                  <a:cubicBezTo>
                    <a:pt x="11345" y="984"/>
                    <a:pt x="11460" y="262"/>
                    <a:pt x="10996" y="61"/>
                  </a:cubicBezTo>
                  <a:cubicBezTo>
                    <a:pt x="10733" y="-53"/>
                    <a:pt x="10078" y="14"/>
                    <a:pt x="9560" y="93"/>
                  </a:cubicBezTo>
                  <a:cubicBezTo>
                    <a:pt x="10117" y="527"/>
                    <a:pt x="10316" y="709"/>
                    <a:pt x="9948" y="913"/>
                  </a:cubicBezTo>
                  <a:cubicBezTo>
                    <a:pt x="9458" y="1184"/>
                    <a:pt x="9948" y="1233"/>
                    <a:pt x="9022" y="2085"/>
                  </a:cubicBezTo>
                  <a:cubicBezTo>
                    <a:pt x="8095" y="2939"/>
                    <a:pt x="6515" y="3151"/>
                    <a:pt x="5743" y="3312"/>
                  </a:cubicBezTo>
                  <a:cubicBezTo>
                    <a:pt x="4971" y="3472"/>
                    <a:pt x="4662" y="4457"/>
                    <a:pt x="4238" y="5151"/>
                  </a:cubicBezTo>
                  <a:cubicBezTo>
                    <a:pt x="3813" y="5844"/>
                    <a:pt x="3467" y="5604"/>
                    <a:pt x="3042" y="5204"/>
                  </a:cubicBezTo>
                  <a:cubicBezTo>
                    <a:pt x="2618" y="4804"/>
                    <a:pt x="2271" y="5283"/>
                    <a:pt x="1769" y="4964"/>
                  </a:cubicBezTo>
                  <a:cubicBezTo>
                    <a:pt x="1268" y="4645"/>
                    <a:pt x="1499" y="4645"/>
                    <a:pt x="1769" y="4378"/>
                  </a:cubicBezTo>
                  <a:cubicBezTo>
                    <a:pt x="1915" y="4234"/>
                    <a:pt x="1753" y="4006"/>
                    <a:pt x="1445" y="3785"/>
                  </a:cubicBezTo>
                  <a:cubicBezTo>
                    <a:pt x="895" y="3863"/>
                    <a:pt x="338" y="4389"/>
                    <a:pt x="64" y="4791"/>
                  </a:cubicBezTo>
                  <a:cubicBezTo>
                    <a:pt x="-232" y="5226"/>
                    <a:pt x="582" y="6070"/>
                    <a:pt x="693" y="6376"/>
                  </a:cubicBezTo>
                  <a:cubicBezTo>
                    <a:pt x="804" y="6683"/>
                    <a:pt x="249" y="6402"/>
                    <a:pt x="175" y="6683"/>
                  </a:cubicBezTo>
                  <a:cubicBezTo>
                    <a:pt x="101" y="6964"/>
                    <a:pt x="1397" y="7373"/>
                    <a:pt x="1989" y="7680"/>
                  </a:cubicBezTo>
                  <a:cubicBezTo>
                    <a:pt x="2581" y="7987"/>
                    <a:pt x="3099" y="8856"/>
                    <a:pt x="3654" y="9265"/>
                  </a:cubicBezTo>
                  <a:cubicBezTo>
                    <a:pt x="4209" y="9674"/>
                    <a:pt x="4246" y="10032"/>
                    <a:pt x="4838" y="11029"/>
                  </a:cubicBezTo>
                  <a:cubicBezTo>
                    <a:pt x="5430" y="12026"/>
                    <a:pt x="6615" y="13713"/>
                    <a:pt x="7428" y="14429"/>
                  </a:cubicBezTo>
                  <a:cubicBezTo>
                    <a:pt x="8243" y="15145"/>
                    <a:pt x="8613" y="15707"/>
                    <a:pt x="8428" y="15912"/>
                  </a:cubicBezTo>
                  <a:cubicBezTo>
                    <a:pt x="8243" y="16116"/>
                    <a:pt x="8465" y="16679"/>
                    <a:pt x="9057" y="16960"/>
                  </a:cubicBezTo>
                  <a:cubicBezTo>
                    <a:pt x="9649" y="17241"/>
                    <a:pt x="10130" y="17702"/>
                    <a:pt x="11684" y="18239"/>
                  </a:cubicBezTo>
                  <a:cubicBezTo>
                    <a:pt x="13238" y="18775"/>
                    <a:pt x="16088" y="19797"/>
                    <a:pt x="16495" y="20283"/>
                  </a:cubicBezTo>
                  <a:cubicBezTo>
                    <a:pt x="16902" y="20769"/>
                    <a:pt x="18235" y="21229"/>
                    <a:pt x="18494" y="21331"/>
                  </a:cubicBezTo>
                  <a:cubicBezTo>
                    <a:pt x="18565" y="21359"/>
                    <a:pt x="18586" y="21440"/>
                    <a:pt x="18587" y="21547"/>
                  </a:cubicBezTo>
                  <a:cubicBezTo>
                    <a:pt x="18741" y="21460"/>
                    <a:pt x="18869" y="21393"/>
                    <a:pt x="18950" y="21365"/>
                  </a:cubicBezTo>
                  <a:cubicBezTo>
                    <a:pt x="19444" y="21195"/>
                    <a:pt x="19493" y="20616"/>
                    <a:pt x="19640" y="2044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8" name="Shape 2867"/>
            <p:cNvSpPr/>
            <p:nvPr/>
          </p:nvSpPr>
          <p:spPr bwMode="auto">
            <a:xfrm>
              <a:off x="3699589" y="3978798"/>
              <a:ext cx="417498" cy="290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3" h="21465" extrusionOk="0">
                  <a:moveTo>
                    <a:pt x="1980" y="1338"/>
                  </a:moveTo>
                  <a:cubicBezTo>
                    <a:pt x="1529" y="2064"/>
                    <a:pt x="628" y="2695"/>
                    <a:pt x="612" y="3438"/>
                  </a:cubicBezTo>
                  <a:cubicBezTo>
                    <a:pt x="596" y="4180"/>
                    <a:pt x="612" y="4459"/>
                    <a:pt x="379" y="4812"/>
                  </a:cubicBezTo>
                  <a:cubicBezTo>
                    <a:pt x="145" y="5165"/>
                    <a:pt x="-197" y="5702"/>
                    <a:pt x="145" y="5665"/>
                  </a:cubicBezTo>
                  <a:cubicBezTo>
                    <a:pt x="488" y="5629"/>
                    <a:pt x="877" y="5629"/>
                    <a:pt x="877" y="6075"/>
                  </a:cubicBezTo>
                  <a:cubicBezTo>
                    <a:pt x="877" y="6521"/>
                    <a:pt x="1623" y="6612"/>
                    <a:pt x="1561" y="7300"/>
                  </a:cubicBezTo>
                  <a:cubicBezTo>
                    <a:pt x="1499" y="7986"/>
                    <a:pt x="1234" y="9788"/>
                    <a:pt x="2572" y="9750"/>
                  </a:cubicBezTo>
                  <a:cubicBezTo>
                    <a:pt x="3909" y="9714"/>
                    <a:pt x="4672" y="9175"/>
                    <a:pt x="5231" y="10029"/>
                  </a:cubicBezTo>
                  <a:cubicBezTo>
                    <a:pt x="5792" y="10883"/>
                    <a:pt x="6538" y="11292"/>
                    <a:pt x="7409" y="11162"/>
                  </a:cubicBezTo>
                  <a:cubicBezTo>
                    <a:pt x="8280" y="11032"/>
                    <a:pt x="9695" y="10828"/>
                    <a:pt x="9229" y="11737"/>
                  </a:cubicBezTo>
                  <a:cubicBezTo>
                    <a:pt x="8763" y="12647"/>
                    <a:pt x="8452" y="14596"/>
                    <a:pt x="8856" y="15135"/>
                  </a:cubicBezTo>
                  <a:cubicBezTo>
                    <a:pt x="9260" y="15672"/>
                    <a:pt x="9789" y="16118"/>
                    <a:pt x="9462" y="16564"/>
                  </a:cubicBezTo>
                  <a:cubicBezTo>
                    <a:pt x="9136" y="17010"/>
                    <a:pt x="8980" y="17567"/>
                    <a:pt x="9400" y="17957"/>
                  </a:cubicBezTo>
                  <a:cubicBezTo>
                    <a:pt x="9821" y="18346"/>
                    <a:pt x="9696" y="18812"/>
                    <a:pt x="9680" y="18904"/>
                  </a:cubicBezTo>
                  <a:cubicBezTo>
                    <a:pt x="9677" y="18928"/>
                    <a:pt x="9592" y="18986"/>
                    <a:pt x="9461" y="19059"/>
                  </a:cubicBezTo>
                  <a:cubicBezTo>
                    <a:pt x="10081" y="19793"/>
                    <a:pt x="10300" y="20599"/>
                    <a:pt x="10650" y="20932"/>
                  </a:cubicBezTo>
                  <a:cubicBezTo>
                    <a:pt x="11117" y="21378"/>
                    <a:pt x="11257" y="21600"/>
                    <a:pt x="11584" y="21378"/>
                  </a:cubicBezTo>
                  <a:cubicBezTo>
                    <a:pt x="11911" y="21156"/>
                    <a:pt x="12144" y="20989"/>
                    <a:pt x="12424" y="21211"/>
                  </a:cubicBezTo>
                  <a:cubicBezTo>
                    <a:pt x="12704" y="21433"/>
                    <a:pt x="13078" y="20989"/>
                    <a:pt x="13498" y="20541"/>
                  </a:cubicBezTo>
                  <a:cubicBezTo>
                    <a:pt x="13919" y="20096"/>
                    <a:pt x="14385" y="20486"/>
                    <a:pt x="14526" y="19929"/>
                  </a:cubicBezTo>
                  <a:cubicBezTo>
                    <a:pt x="14666" y="19370"/>
                    <a:pt x="14899" y="19037"/>
                    <a:pt x="15413" y="18925"/>
                  </a:cubicBezTo>
                  <a:cubicBezTo>
                    <a:pt x="15926" y="18815"/>
                    <a:pt x="15926" y="18144"/>
                    <a:pt x="15599" y="18144"/>
                  </a:cubicBezTo>
                  <a:cubicBezTo>
                    <a:pt x="15273" y="18144"/>
                    <a:pt x="14806" y="18646"/>
                    <a:pt x="14806" y="17922"/>
                  </a:cubicBezTo>
                  <a:cubicBezTo>
                    <a:pt x="14806" y="17197"/>
                    <a:pt x="14385" y="17365"/>
                    <a:pt x="14385" y="16751"/>
                  </a:cubicBezTo>
                  <a:cubicBezTo>
                    <a:pt x="14385" y="16139"/>
                    <a:pt x="14339" y="15747"/>
                    <a:pt x="13778" y="15358"/>
                  </a:cubicBezTo>
                  <a:cubicBezTo>
                    <a:pt x="13218" y="14968"/>
                    <a:pt x="14526" y="14800"/>
                    <a:pt x="14806" y="15135"/>
                  </a:cubicBezTo>
                  <a:cubicBezTo>
                    <a:pt x="15086" y="15470"/>
                    <a:pt x="16067" y="15192"/>
                    <a:pt x="16160" y="15692"/>
                  </a:cubicBezTo>
                  <a:cubicBezTo>
                    <a:pt x="16253" y="16194"/>
                    <a:pt x="16766" y="16362"/>
                    <a:pt x="16766" y="15747"/>
                  </a:cubicBezTo>
                  <a:cubicBezTo>
                    <a:pt x="16766" y="15135"/>
                    <a:pt x="17374" y="14913"/>
                    <a:pt x="17841" y="15024"/>
                  </a:cubicBezTo>
                  <a:cubicBezTo>
                    <a:pt x="18308" y="15135"/>
                    <a:pt x="19335" y="14299"/>
                    <a:pt x="19756" y="14132"/>
                  </a:cubicBezTo>
                  <a:cubicBezTo>
                    <a:pt x="19975" y="14044"/>
                    <a:pt x="20055" y="13730"/>
                    <a:pt x="20175" y="13465"/>
                  </a:cubicBezTo>
                  <a:cubicBezTo>
                    <a:pt x="19868" y="12966"/>
                    <a:pt x="19377" y="12190"/>
                    <a:pt x="19155" y="11968"/>
                  </a:cubicBezTo>
                  <a:cubicBezTo>
                    <a:pt x="18820" y="11635"/>
                    <a:pt x="19379" y="11436"/>
                    <a:pt x="19323" y="10969"/>
                  </a:cubicBezTo>
                  <a:cubicBezTo>
                    <a:pt x="19267" y="10502"/>
                    <a:pt x="19323" y="10169"/>
                    <a:pt x="20050" y="10102"/>
                  </a:cubicBezTo>
                  <a:cubicBezTo>
                    <a:pt x="20776" y="10035"/>
                    <a:pt x="20664" y="9367"/>
                    <a:pt x="20273" y="9100"/>
                  </a:cubicBezTo>
                  <a:cubicBezTo>
                    <a:pt x="19882" y="8834"/>
                    <a:pt x="20441" y="8099"/>
                    <a:pt x="20831" y="7833"/>
                  </a:cubicBezTo>
                  <a:cubicBezTo>
                    <a:pt x="20992" y="7724"/>
                    <a:pt x="21207" y="7396"/>
                    <a:pt x="21403" y="6944"/>
                  </a:cubicBezTo>
                  <a:cubicBezTo>
                    <a:pt x="20660" y="6609"/>
                    <a:pt x="19594" y="6638"/>
                    <a:pt x="19147" y="6670"/>
                  </a:cubicBezTo>
                  <a:cubicBezTo>
                    <a:pt x="18560" y="6711"/>
                    <a:pt x="19526" y="5888"/>
                    <a:pt x="19561" y="5147"/>
                  </a:cubicBezTo>
                  <a:cubicBezTo>
                    <a:pt x="19595" y="4405"/>
                    <a:pt x="17905" y="4282"/>
                    <a:pt x="17249" y="4118"/>
                  </a:cubicBezTo>
                  <a:cubicBezTo>
                    <a:pt x="16594" y="3953"/>
                    <a:pt x="16766" y="3130"/>
                    <a:pt x="17456" y="3089"/>
                  </a:cubicBezTo>
                  <a:cubicBezTo>
                    <a:pt x="18146" y="3046"/>
                    <a:pt x="17077" y="2471"/>
                    <a:pt x="16146" y="2635"/>
                  </a:cubicBezTo>
                  <a:cubicBezTo>
                    <a:pt x="15215" y="2799"/>
                    <a:pt x="13904" y="3418"/>
                    <a:pt x="13145" y="3912"/>
                  </a:cubicBezTo>
                  <a:cubicBezTo>
                    <a:pt x="12386" y="4405"/>
                    <a:pt x="11075" y="2471"/>
                    <a:pt x="10213" y="2883"/>
                  </a:cubicBezTo>
                  <a:cubicBezTo>
                    <a:pt x="9350" y="3294"/>
                    <a:pt x="8143" y="3294"/>
                    <a:pt x="8178" y="2471"/>
                  </a:cubicBezTo>
                  <a:cubicBezTo>
                    <a:pt x="8212" y="1647"/>
                    <a:pt x="7833" y="947"/>
                    <a:pt x="6970" y="1030"/>
                  </a:cubicBezTo>
                  <a:cubicBezTo>
                    <a:pt x="6108" y="1111"/>
                    <a:pt x="6315" y="0"/>
                    <a:pt x="5660" y="0"/>
                  </a:cubicBezTo>
                  <a:cubicBezTo>
                    <a:pt x="5004" y="0"/>
                    <a:pt x="5660" y="947"/>
                    <a:pt x="5211" y="1194"/>
                  </a:cubicBezTo>
                  <a:cubicBezTo>
                    <a:pt x="4763" y="1442"/>
                    <a:pt x="3210" y="1894"/>
                    <a:pt x="3107" y="2635"/>
                  </a:cubicBezTo>
                  <a:cubicBezTo>
                    <a:pt x="3004" y="3376"/>
                    <a:pt x="3935" y="4612"/>
                    <a:pt x="3624" y="5352"/>
                  </a:cubicBezTo>
                  <a:cubicBezTo>
                    <a:pt x="3314" y="6094"/>
                    <a:pt x="2279" y="5476"/>
                    <a:pt x="1969" y="4694"/>
                  </a:cubicBezTo>
                  <a:cubicBezTo>
                    <a:pt x="1658" y="3912"/>
                    <a:pt x="2865" y="2717"/>
                    <a:pt x="2659" y="2265"/>
                  </a:cubicBezTo>
                  <a:cubicBezTo>
                    <a:pt x="2515" y="1951"/>
                    <a:pt x="2331" y="1367"/>
                    <a:pt x="2453" y="979"/>
                  </a:cubicBezTo>
                  <a:cubicBezTo>
                    <a:pt x="2260" y="1050"/>
                    <a:pt x="2091" y="1163"/>
                    <a:pt x="1980" y="133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39" name="Shape 2868"/>
            <p:cNvSpPr/>
            <p:nvPr/>
          </p:nvSpPr>
          <p:spPr bwMode="auto">
            <a:xfrm>
              <a:off x="4172169" y="4131704"/>
              <a:ext cx="125498" cy="1108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8" h="21037" extrusionOk="0">
                  <a:moveTo>
                    <a:pt x="4462" y="4052"/>
                  </a:moveTo>
                  <a:cubicBezTo>
                    <a:pt x="5186" y="5423"/>
                    <a:pt x="3560" y="6112"/>
                    <a:pt x="2111" y="6280"/>
                  </a:cubicBezTo>
                  <a:cubicBezTo>
                    <a:pt x="664" y="6452"/>
                    <a:pt x="1027" y="9543"/>
                    <a:pt x="124" y="10399"/>
                  </a:cubicBezTo>
                  <a:cubicBezTo>
                    <a:pt x="-782" y="11258"/>
                    <a:pt x="3560" y="13488"/>
                    <a:pt x="4281" y="15371"/>
                  </a:cubicBezTo>
                  <a:cubicBezTo>
                    <a:pt x="4710" y="16491"/>
                    <a:pt x="6151" y="18930"/>
                    <a:pt x="7259" y="20735"/>
                  </a:cubicBezTo>
                  <a:cubicBezTo>
                    <a:pt x="8258" y="20977"/>
                    <a:pt x="9210" y="21190"/>
                    <a:pt x="9786" y="20887"/>
                  </a:cubicBezTo>
                  <a:cubicBezTo>
                    <a:pt x="11145" y="20168"/>
                    <a:pt x="9936" y="17731"/>
                    <a:pt x="11900" y="17874"/>
                  </a:cubicBezTo>
                  <a:cubicBezTo>
                    <a:pt x="13864" y="18021"/>
                    <a:pt x="16735" y="16868"/>
                    <a:pt x="17492" y="18021"/>
                  </a:cubicBezTo>
                  <a:cubicBezTo>
                    <a:pt x="17631" y="18227"/>
                    <a:pt x="17798" y="18434"/>
                    <a:pt x="17982" y="18632"/>
                  </a:cubicBezTo>
                  <a:cubicBezTo>
                    <a:pt x="18615" y="17731"/>
                    <a:pt x="19292" y="16746"/>
                    <a:pt x="19473" y="16402"/>
                  </a:cubicBezTo>
                  <a:cubicBezTo>
                    <a:pt x="19836" y="15718"/>
                    <a:pt x="19836" y="12114"/>
                    <a:pt x="18928" y="10057"/>
                  </a:cubicBezTo>
                  <a:cubicBezTo>
                    <a:pt x="18024" y="7997"/>
                    <a:pt x="18750" y="5251"/>
                    <a:pt x="19836" y="4396"/>
                  </a:cubicBezTo>
                  <a:cubicBezTo>
                    <a:pt x="20066" y="4211"/>
                    <a:pt x="20417" y="3280"/>
                    <a:pt x="20818" y="1946"/>
                  </a:cubicBezTo>
                  <a:cubicBezTo>
                    <a:pt x="19023" y="1278"/>
                    <a:pt x="17295" y="679"/>
                    <a:pt x="15785" y="860"/>
                  </a:cubicBezTo>
                  <a:cubicBezTo>
                    <a:pt x="13106" y="1179"/>
                    <a:pt x="10316" y="2343"/>
                    <a:pt x="9312" y="965"/>
                  </a:cubicBezTo>
                  <a:cubicBezTo>
                    <a:pt x="8307" y="-410"/>
                    <a:pt x="6855" y="-197"/>
                    <a:pt x="5515" y="860"/>
                  </a:cubicBezTo>
                  <a:cubicBezTo>
                    <a:pt x="5363" y="979"/>
                    <a:pt x="5195" y="1016"/>
                    <a:pt x="5019" y="995"/>
                  </a:cubicBezTo>
                  <a:cubicBezTo>
                    <a:pt x="4560" y="2231"/>
                    <a:pt x="4099" y="3358"/>
                    <a:pt x="4462" y="405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0" name="Shape 2869"/>
            <p:cNvSpPr/>
            <p:nvPr/>
          </p:nvSpPr>
          <p:spPr bwMode="auto">
            <a:xfrm>
              <a:off x="4068433" y="4074364"/>
              <a:ext cx="144322" cy="1817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56" h="21221" extrusionOk="0">
                  <a:moveTo>
                    <a:pt x="5053" y="1408"/>
                  </a:moveTo>
                  <a:cubicBezTo>
                    <a:pt x="3946" y="1828"/>
                    <a:pt x="2363" y="2991"/>
                    <a:pt x="3471" y="3412"/>
                  </a:cubicBezTo>
                  <a:cubicBezTo>
                    <a:pt x="4580" y="3834"/>
                    <a:pt x="4896" y="4890"/>
                    <a:pt x="2839" y="4997"/>
                  </a:cubicBezTo>
                  <a:cubicBezTo>
                    <a:pt x="780" y="5103"/>
                    <a:pt x="622" y="5629"/>
                    <a:pt x="780" y="6368"/>
                  </a:cubicBezTo>
                  <a:cubicBezTo>
                    <a:pt x="940" y="7107"/>
                    <a:pt x="-644" y="7423"/>
                    <a:pt x="305" y="7949"/>
                  </a:cubicBezTo>
                  <a:cubicBezTo>
                    <a:pt x="934" y="8300"/>
                    <a:pt x="2323" y="9527"/>
                    <a:pt x="3194" y="10317"/>
                  </a:cubicBezTo>
                  <a:cubicBezTo>
                    <a:pt x="3501" y="9933"/>
                    <a:pt x="3898" y="9613"/>
                    <a:pt x="4783" y="9697"/>
                  </a:cubicBezTo>
                  <a:cubicBezTo>
                    <a:pt x="6634" y="9873"/>
                    <a:pt x="5178" y="11727"/>
                    <a:pt x="6634" y="12165"/>
                  </a:cubicBezTo>
                  <a:cubicBezTo>
                    <a:pt x="8088" y="12607"/>
                    <a:pt x="8088" y="14107"/>
                    <a:pt x="7031" y="14634"/>
                  </a:cubicBezTo>
                  <a:cubicBezTo>
                    <a:pt x="5971" y="15163"/>
                    <a:pt x="5575" y="18075"/>
                    <a:pt x="7956" y="19837"/>
                  </a:cubicBezTo>
                  <a:cubicBezTo>
                    <a:pt x="10339" y="21600"/>
                    <a:pt x="12188" y="21335"/>
                    <a:pt x="12718" y="20896"/>
                  </a:cubicBezTo>
                  <a:cubicBezTo>
                    <a:pt x="13247" y="20455"/>
                    <a:pt x="15097" y="20896"/>
                    <a:pt x="15629" y="20190"/>
                  </a:cubicBezTo>
                  <a:cubicBezTo>
                    <a:pt x="16158" y="19485"/>
                    <a:pt x="16818" y="20278"/>
                    <a:pt x="17876" y="19485"/>
                  </a:cubicBezTo>
                  <a:cubicBezTo>
                    <a:pt x="18487" y="19027"/>
                    <a:pt x="19760" y="19273"/>
                    <a:pt x="20956" y="19480"/>
                  </a:cubicBezTo>
                  <a:cubicBezTo>
                    <a:pt x="19986" y="18369"/>
                    <a:pt x="18725" y="16869"/>
                    <a:pt x="18349" y="16180"/>
                  </a:cubicBezTo>
                  <a:cubicBezTo>
                    <a:pt x="17718" y="15022"/>
                    <a:pt x="13917" y="13650"/>
                    <a:pt x="14710" y="13121"/>
                  </a:cubicBezTo>
                  <a:cubicBezTo>
                    <a:pt x="15501" y="12595"/>
                    <a:pt x="15183" y="10694"/>
                    <a:pt x="16450" y="10588"/>
                  </a:cubicBezTo>
                  <a:cubicBezTo>
                    <a:pt x="17718" y="10485"/>
                    <a:pt x="19141" y="10061"/>
                    <a:pt x="18508" y="9217"/>
                  </a:cubicBezTo>
                  <a:cubicBezTo>
                    <a:pt x="18190" y="8790"/>
                    <a:pt x="18593" y="8097"/>
                    <a:pt x="18995" y="7337"/>
                  </a:cubicBezTo>
                  <a:cubicBezTo>
                    <a:pt x="17779" y="7257"/>
                    <a:pt x="15975" y="4909"/>
                    <a:pt x="14936" y="4909"/>
                  </a:cubicBezTo>
                  <a:cubicBezTo>
                    <a:pt x="13764" y="4909"/>
                    <a:pt x="12396" y="4258"/>
                    <a:pt x="12689" y="3151"/>
                  </a:cubicBezTo>
                  <a:cubicBezTo>
                    <a:pt x="12982" y="2042"/>
                    <a:pt x="9954" y="1912"/>
                    <a:pt x="8292" y="676"/>
                  </a:cubicBezTo>
                  <a:cubicBezTo>
                    <a:pt x="7898" y="379"/>
                    <a:pt x="7326" y="163"/>
                    <a:pt x="6672" y="0"/>
                  </a:cubicBezTo>
                  <a:cubicBezTo>
                    <a:pt x="6115" y="716"/>
                    <a:pt x="5507" y="1235"/>
                    <a:pt x="5053" y="140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1" name="Shape 2870"/>
            <p:cNvSpPr/>
            <p:nvPr/>
          </p:nvSpPr>
          <p:spPr bwMode="auto">
            <a:xfrm>
              <a:off x="4275906" y="4141261"/>
              <a:ext cx="94850" cy="938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38" extrusionOk="0">
                  <a:moveTo>
                    <a:pt x="1300" y="9538"/>
                  </a:moveTo>
                  <a:cubicBezTo>
                    <a:pt x="2545" y="11956"/>
                    <a:pt x="2545" y="16195"/>
                    <a:pt x="2047" y="16999"/>
                  </a:cubicBezTo>
                  <a:cubicBezTo>
                    <a:pt x="1798" y="17403"/>
                    <a:pt x="869" y="18561"/>
                    <a:pt x="0" y="19621"/>
                  </a:cubicBezTo>
                  <a:cubicBezTo>
                    <a:pt x="1129" y="20661"/>
                    <a:pt x="2952" y="21410"/>
                    <a:pt x="6171" y="20588"/>
                  </a:cubicBezTo>
                  <a:cubicBezTo>
                    <a:pt x="10114" y="19575"/>
                    <a:pt x="11980" y="21600"/>
                    <a:pt x="13434" y="18057"/>
                  </a:cubicBezTo>
                  <a:cubicBezTo>
                    <a:pt x="14569" y="15291"/>
                    <a:pt x="18600" y="11517"/>
                    <a:pt x="21600" y="9109"/>
                  </a:cubicBezTo>
                  <a:cubicBezTo>
                    <a:pt x="21565" y="9092"/>
                    <a:pt x="21537" y="9067"/>
                    <a:pt x="21503" y="9057"/>
                  </a:cubicBezTo>
                  <a:cubicBezTo>
                    <a:pt x="18589" y="8061"/>
                    <a:pt x="14146" y="2335"/>
                    <a:pt x="9704" y="1585"/>
                  </a:cubicBezTo>
                  <a:cubicBezTo>
                    <a:pt x="7764" y="1260"/>
                    <a:pt x="5802" y="606"/>
                    <a:pt x="3894" y="0"/>
                  </a:cubicBezTo>
                  <a:cubicBezTo>
                    <a:pt x="3343" y="1568"/>
                    <a:pt x="2861" y="2664"/>
                    <a:pt x="2545" y="2881"/>
                  </a:cubicBezTo>
                  <a:cubicBezTo>
                    <a:pt x="1055" y="3887"/>
                    <a:pt x="58" y="7115"/>
                    <a:pt x="1300" y="953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2" name="Shape 2871"/>
            <p:cNvSpPr/>
            <p:nvPr/>
          </p:nvSpPr>
          <p:spPr bwMode="auto">
            <a:xfrm>
              <a:off x="3365325" y="3692097"/>
              <a:ext cx="311761" cy="84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16" h="19155" extrusionOk="0">
                  <a:moveTo>
                    <a:pt x="17093" y="11668"/>
                  </a:moveTo>
                  <a:cubicBezTo>
                    <a:pt x="15738" y="11668"/>
                    <a:pt x="11315" y="3027"/>
                    <a:pt x="7251" y="484"/>
                  </a:cubicBezTo>
                  <a:cubicBezTo>
                    <a:pt x="3189" y="-2056"/>
                    <a:pt x="-354" y="6164"/>
                    <a:pt x="29" y="7599"/>
                  </a:cubicBezTo>
                  <a:cubicBezTo>
                    <a:pt x="570" y="9634"/>
                    <a:pt x="2557" y="5057"/>
                    <a:pt x="3550" y="3027"/>
                  </a:cubicBezTo>
                  <a:cubicBezTo>
                    <a:pt x="4543" y="994"/>
                    <a:pt x="5446" y="4043"/>
                    <a:pt x="5536" y="5314"/>
                  </a:cubicBezTo>
                  <a:cubicBezTo>
                    <a:pt x="5627" y="6583"/>
                    <a:pt x="6890" y="7346"/>
                    <a:pt x="8967" y="7599"/>
                  </a:cubicBezTo>
                  <a:cubicBezTo>
                    <a:pt x="11044" y="7854"/>
                    <a:pt x="11315" y="12684"/>
                    <a:pt x="13300" y="13953"/>
                  </a:cubicBezTo>
                  <a:cubicBezTo>
                    <a:pt x="15287" y="15224"/>
                    <a:pt x="13300" y="17512"/>
                    <a:pt x="14293" y="18528"/>
                  </a:cubicBezTo>
                  <a:cubicBezTo>
                    <a:pt x="15287" y="19544"/>
                    <a:pt x="20523" y="19291"/>
                    <a:pt x="20885" y="18022"/>
                  </a:cubicBezTo>
                  <a:cubicBezTo>
                    <a:pt x="21246" y="16751"/>
                    <a:pt x="18447" y="11668"/>
                    <a:pt x="17093" y="1166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3" name="Shape 2872"/>
            <p:cNvSpPr/>
            <p:nvPr/>
          </p:nvSpPr>
          <p:spPr bwMode="auto">
            <a:xfrm>
              <a:off x="3549746" y="3816334"/>
              <a:ext cx="62610" cy="17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286" h="12940" extrusionOk="0">
                  <a:moveTo>
                    <a:pt x="124" y="3201"/>
                  </a:moveTo>
                  <a:cubicBezTo>
                    <a:pt x="1696" y="9090"/>
                    <a:pt x="16631" y="17498"/>
                    <a:pt x="18204" y="9942"/>
                  </a:cubicBezTo>
                  <a:cubicBezTo>
                    <a:pt x="19775" y="2357"/>
                    <a:pt x="-1825" y="-4102"/>
                    <a:pt x="124" y="320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4" name="Shape 2873"/>
            <p:cNvSpPr/>
            <p:nvPr/>
          </p:nvSpPr>
          <p:spPr bwMode="auto">
            <a:xfrm>
              <a:off x="3895537" y="3806777"/>
              <a:ext cx="51561" cy="186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552" h="12912" extrusionOk="0">
                  <a:moveTo>
                    <a:pt x="469" y="6991"/>
                  </a:moveTo>
                  <a:cubicBezTo>
                    <a:pt x="4356" y="17797"/>
                    <a:pt x="15480" y="11339"/>
                    <a:pt x="16454" y="6991"/>
                  </a:cubicBezTo>
                  <a:cubicBezTo>
                    <a:pt x="18181" y="-732"/>
                    <a:pt x="-3419" y="-3803"/>
                    <a:pt x="469" y="699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5" name="Shape 2874"/>
            <p:cNvSpPr/>
            <p:nvPr/>
          </p:nvSpPr>
          <p:spPr bwMode="auto">
            <a:xfrm>
              <a:off x="4079958" y="5718112"/>
              <a:ext cx="94350" cy="32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411" h="17307" extrusionOk="0">
                  <a:moveTo>
                    <a:pt x="7561" y="76"/>
                  </a:moveTo>
                  <a:cubicBezTo>
                    <a:pt x="4673" y="-1128"/>
                    <a:pt x="-2255" y="12254"/>
                    <a:pt x="733" y="15678"/>
                  </a:cubicBezTo>
                  <a:cubicBezTo>
                    <a:pt x="3884" y="19277"/>
                    <a:pt x="10449" y="1271"/>
                    <a:pt x="7561" y="76"/>
                  </a:cubicBezTo>
                  <a:close/>
                  <a:moveTo>
                    <a:pt x="18328" y="6677"/>
                  </a:moveTo>
                  <a:cubicBezTo>
                    <a:pt x="16228" y="-2323"/>
                    <a:pt x="6511" y="14473"/>
                    <a:pt x="8612" y="16878"/>
                  </a:cubicBezTo>
                  <a:cubicBezTo>
                    <a:pt x="10713" y="19277"/>
                    <a:pt x="19345" y="11035"/>
                    <a:pt x="18328" y="667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6" name="Shape 2875"/>
            <p:cNvSpPr/>
            <p:nvPr/>
          </p:nvSpPr>
          <p:spPr bwMode="auto">
            <a:xfrm>
              <a:off x="3146325" y="4246385"/>
              <a:ext cx="494382" cy="1642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4" h="20896" extrusionOk="0">
                  <a:moveTo>
                    <a:pt x="160" y="4557"/>
                  </a:moveTo>
                  <a:cubicBezTo>
                    <a:pt x="-413" y="6684"/>
                    <a:pt x="724" y="8762"/>
                    <a:pt x="961" y="7819"/>
                  </a:cubicBezTo>
                  <a:cubicBezTo>
                    <a:pt x="1247" y="6684"/>
                    <a:pt x="732" y="2427"/>
                    <a:pt x="160" y="4557"/>
                  </a:cubicBezTo>
                  <a:close/>
                  <a:moveTo>
                    <a:pt x="20530" y="5472"/>
                  </a:moveTo>
                  <a:cubicBezTo>
                    <a:pt x="20052" y="4139"/>
                    <a:pt x="19724" y="3324"/>
                    <a:pt x="19605" y="3694"/>
                  </a:cubicBezTo>
                  <a:cubicBezTo>
                    <a:pt x="19485" y="4066"/>
                    <a:pt x="18978" y="4215"/>
                    <a:pt x="18620" y="3694"/>
                  </a:cubicBezTo>
                  <a:cubicBezTo>
                    <a:pt x="18262" y="3180"/>
                    <a:pt x="18083" y="2215"/>
                    <a:pt x="17814" y="2215"/>
                  </a:cubicBezTo>
                  <a:cubicBezTo>
                    <a:pt x="17565" y="2215"/>
                    <a:pt x="16702" y="1003"/>
                    <a:pt x="16220" y="0"/>
                  </a:cubicBezTo>
                  <a:cubicBezTo>
                    <a:pt x="16215" y="158"/>
                    <a:pt x="16214" y="309"/>
                    <a:pt x="16220" y="439"/>
                  </a:cubicBezTo>
                  <a:cubicBezTo>
                    <a:pt x="16248" y="1078"/>
                    <a:pt x="15819" y="1503"/>
                    <a:pt x="15332" y="1576"/>
                  </a:cubicBezTo>
                  <a:cubicBezTo>
                    <a:pt x="14846" y="1647"/>
                    <a:pt x="14903" y="2994"/>
                    <a:pt x="14903" y="3916"/>
                  </a:cubicBezTo>
                  <a:cubicBezTo>
                    <a:pt x="14903" y="4839"/>
                    <a:pt x="14502" y="4839"/>
                    <a:pt x="14330" y="5833"/>
                  </a:cubicBezTo>
                  <a:cubicBezTo>
                    <a:pt x="14159" y="6826"/>
                    <a:pt x="14387" y="7039"/>
                    <a:pt x="13987" y="7537"/>
                  </a:cubicBezTo>
                  <a:cubicBezTo>
                    <a:pt x="13586" y="8032"/>
                    <a:pt x="13472" y="8886"/>
                    <a:pt x="13700" y="9738"/>
                  </a:cubicBezTo>
                  <a:cubicBezTo>
                    <a:pt x="13929" y="10588"/>
                    <a:pt x="13672" y="11368"/>
                    <a:pt x="13614" y="11864"/>
                  </a:cubicBezTo>
                  <a:cubicBezTo>
                    <a:pt x="13557" y="12363"/>
                    <a:pt x="13958" y="12577"/>
                    <a:pt x="14359" y="13498"/>
                  </a:cubicBezTo>
                  <a:cubicBezTo>
                    <a:pt x="14760" y="14419"/>
                    <a:pt x="14817" y="13143"/>
                    <a:pt x="14989" y="13852"/>
                  </a:cubicBezTo>
                  <a:cubicBezTo>
                    <a:pt x="15160" y="14563"/>
                    <a:pt x="14874" y="15841"/>
                    <a:pt x="14416" y="15841"/>
                  </a:cubicBezTo>
                  <a:cubicBezTo>
                    <a:pt x="14381" y="15841"/>
                    <a:pt x="14346" y="15865"/>
                    <a:pt x="14311" y="15884"/>
                  </a:cubicBezTo>
                  <a:cubicBezTo>
                    <a:pt x="14549" y="16498"/>
                    <a:pt x="14674" y="17132"/>
                    <a:pt x="14561" y="17530"/>
                  </a:cubicBezTo>
                  <a:cubicBezTo>
                    <a:pt x="14352" y="18272"/>
                    <a:pt x="14173" y="18272"/>
                    <a:pt x="14561" y="19159"/>
                  </a:cubicBezTo>
                  <a:cubicBezTo>
                    <a:pt x="14949" y="20043"/>
                    <a:pt x="15218" y="18715"/>
                    <a:pt x="15546" y="19825"/>
                  </a:cubicBezTo>
                  <a:cubicBezTo>
                    <a:pt x="15874" y="20935"/>
                    <a:pt x="16143" y="21600"/>
                    <a:pt x="16471" y="19677"/>
                  </a:cubicBezTo>
                  <a:cubicBezTo>
                    <a:pt x="16799" y="17751"/>
                    <a:pt x="17038" y="15015"/>
                    <a:pt x="17635" y="14573"/>
                  </a:cubicBezTo>
                  <a:cubicBezTo>
                    <a:pt x="18232" y="14126"/>
                    <a:pt x="19455" y="13537"/>
                    <a:pt x="20172" y="11166"/>
                  </a:cubicBezTo>
                  <a:cubicBezTo>
                    <a:pt x="20888" y="8800"/>
                    <a:pt x="20509" y="8665"/>
                    <a:pt x="20888" y="7913"/>
                  </a:cubicBezTo>
                  <a:cubicBezTo>
                    <a:pt x="21187" y="7322"/>
                    <a:pt x="21008" y="6803"/>
                    <a:pt x="20530" y="547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7" name="Shape 2876"/>
            <p:cNvSpPr/>
            <p:nvPr/>
          </p:nvSpPr>
          <p:spPr bwMode="auto">
            <a:xfrm>
              <a:off x="3722642" y="1398495"/>
              <a:ext cx="1858015" cy="1148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4" extrusionOk="0">
                  <a:moveTo>
                    <a:pt x="7395" y="14119"/>
                  </a:moveTo>
                  <a:cubicBezTo>
                    <a:pt x="7405" y="13896"/>
                    <a:pt x="7217" y="14035"/>
                    <a:pt x="7113" y="13770"/>
                  </a:cubicBezTo>
                  <a:cubicBezTo>
                    <a:pt x="7009" y="13505"/>
                    <a:pt x="6476" y="13395"/>
                    <a:pt x="6425" y="13603"/>
                  </a:cubicBezTo>
                  <a:cubicBezTo>
                    <a:pt x="6404" y="13686"/>
                    <a:pt x="6237" y="13812"/>
                    <a:pt x="6373" y="14007"/>
                  </a:cubicBezTo>
                  <a:cubicBezTo>
                    <a:pt x="6508" y="14203"/>
                    <a:pt x="6602" y="14119"/>
                    <a:pt x="6758" y="14314"/>
                  </a:cubicBezTo>
                  <a:cubicBezTo>
                    <a:pt x="6915" y="14510"/>
                    <a:pt x="7384" y="14342"/>
                    <a:pt x="7395" y="14119"/>
                  </a:cubicBezTo>
                  <a:close/>
                  <a:moveTo>
                    <a:pt x="20390" y="1966"/>
                  </a:moveTo>
                  <a:cubicBezTo>
                    <a:pt x="20004" y="1966"/>
                    <a:pt x="19691" y="2049"/>
                    <a:pt x="19671" y="2412"/>
                  </a:cubicBezTo>
                  <a:cubicBezTo>
                    <a:pt x="19650" y="2775"/>
                    <a:pt x="19159" y="2342"/>
                    <a:pt x="18951" y="2468"/>
                  </a:cubicBezTo>
                  <a:cubicBezTo>
                    <a:pt x="18742" y="2593"/>
                    <a:pt x="18847" y="2175"/>
                    <a:pt x="18638" y="2314"/>
                  </a:cubicBezTo>
                  <a:cubicBezTo>
                    <a:pt x="18429" y="2454"/>
                    <a:pt x="18200" y="2789"/>
                    <a:pt x="17950" y="2928"/>
                  </a:cubicBezTo>
                  <a:cubicBezTo>
                    <a:pt x="17699" y="3068"/>
                    <a:pt x="17512" y="3417"/>
                    <a:pt x="17355" y="3444"/>
                  </a:cubicBezTo>
                  <a:cubicBezTo>
                    <a:pt x="17199" y="3472"/>
                    <a:pt x="17689" y="2803"/>
                    <a:pt x="17939" y="2468"/>
                  </a:cubicBezTo>
                  <a:cubicBezTo>
                    <a:pt x="18189" y="2133"/>
                    <a:pt x="18054" y="1742"/>
                    <a:pt x="17720" y="1784"/>
                  </a:cubicBezTo>
                  <a:cubicBezTo>
                    <a:pt x="17386" y="1826"/>
                    <a:pt x="17459" y="2105"/>
                    <a:pt x="17272" y="2161"/>
                  </a:cubicBezTo>
                  <a:cubicBezTo>
                    <a:pt x="17084" y="2217"/>
                    <a:pt x="16187" y="2816"/>
                    <a:pt x="16145" y="2635"/>
                  </a:cubicBezTo>
                  <a:cubicBezTo>
                    <a:pt x="16103" y="2454"/>
                    <a:pt x="16886" y="2147"/>
                    <a:pt x="16875" y="2021"/>
                  </a:cubicBezTo>
                  <a:cubicBezTo>
                    <a:pt x="16865" y="1895"/>
                    <a:pt x="15884" y="1882"/>
                    <a:pt x="15446" y="1966"/>
                  </a:cubicBezTo>
                  <a:cubicBezTo>
                    <a:pt x="15008" y="2049"/>
                    <a:pt x="14236" y="2384"/>
                    <a:pt x="14226" y="2217"/>
                  </a:cubicBezTo>
                  <a:cubicBezTo>
                    <a:pt x="14216" y="2049"/>
                    <a:pt x="15123" y="1812"/>
                    <a:pt x="15582" y="1742"/>
                  </a:cubicBezTo>
                  <a:cubicBezTo>
                    <a:pt x="16051" y="1671"/>
                    <a:pt x="16886" y="1784"/>
                    <a:pt x="17240" y="1589"/>
                  </a:cubicBezTo>
                  <a:cubicBezTo>
                    <a:pt x="17595" y="1393"/>
                    <a:pt x="18127" y="1379"/>
                    <a:pt x="18221" y="1226"/>
                  </a:cubicBezTo>
                  <a:cubicBezTo>
                    <a:pt x="18315" y="1072"/>
                    <a:pt x="17814" y="863"/>
                    <a:pt x="17564" y="877"/>
                  </a:cubicBezTo>
                  <a:cubicBezTo>
                    <a:pt x="17313" y="891"/>
                    <a:pt x="17063" y="849"/>
                    <a:pt x="17084" y="682"/>
                  </a:cubicBezTo>
                  <a:cubicBezTo>
                    <a:pt x="17105" y="514"/>
                    <a:pt x="16698" y="472"/>
                    <a:pt x="16656" y="347"/>
                  </a:cubicBezTo>
                  <a:cubicBezTo>
                    <a:pt x="16614" y="221"/>
                    <a:pt x="15832" y="319"/>
                    <a:pt x="15665" y="179"/>
                  </a:cubicBezTo>
                  <a:cubicBezTo>
                    <a:pt x="15498" y="40"/>
                    <a:pt x="15008" y="-30"/>
                    <a:pt x="14591" y="12"/>
                  </a:cubicBezTo>
                  <a:cubicBezTo>
                    <a:pt x="14174" y="54"/>
                    <a:pt x="13319" y="40"/>
                    <a:pt x="13121" y="68"/>
                  </a:cubicBezTo>
                  <a:cubicBezTo>
                    <a:pt x="12922" y="95"/>
                    <a:pt x="12797" y="193"/>
                    <a:pt x="12620" y="179"/>
                  </a:cubicBezTo>
                  <a:cubicBezTo>
                    <a:pt x="12443" y="166"/>
                    <a:pt x="12171" y="249"/>
                    <a:pt x="12276" y="403"/>
                  </a:cubicBezTo>
                  <a:cubicBezTo>
                    <a:pt x="12465" y="681"/>
                    <a:pt x="11994" y="793"/>
                    <a:pt x="12026" y="584"/>
                  </a:cubicBezTo>
                  <a:cubicBezTo>
                    <a:pt x="12057" y="375"/>
                    <a:pt x="11619" y="277"/>
                    <a:pt x="11483" y="430"/>
                  </a:cubicBezTo>
                  <a:cubicBezTo>
                    <a:pt x="11329" y="605"/>
                    <a:pt x="10628" y="249"/>
                    <a:pt x="10524" y="430"/>
                  </a:cubicBezTo>
                  <a:cubicBezTo>
                    <a:pt x="10419" y="612"/>
                    <a:pt x="9595" y="556"/>
                    <a:pt x="9355" y="612"/>
                  </a:cubicBezTo>
                  <a:cubicBezTo>
                    <a:pt x="9116" y="668"/>
                    <a:pt x="9731" y="905"/>
                    <a:pt x="9710" y="1045"/>
                  </a:cubicBezTo>
                  <a:cubicBezTo>
                    <a:pt x="9689" y="1184"/>
                    <a:pt x="8928" y="1045"/>
                    <a:pt x="9084" y="1296"/>
                  </a:cubicBezTo>
                  <a:cubicBezTo>
                    <a:pt x="9241" y="1547"/>
                    <a:pt x="9741" y="1728"/>
                    <a:pt x="9981" y="2049"/>
                  </a:cubicBezTo>
                  <a:cubicBezTo>
                    <a:pt x="10221" y="2370"/>
                    <a:pt x="9794" y="2175"/>
                    <a:pt x="9522" y="1937"/>
                  </a:cubicBezTo>
                  <a:cubicBezTo>
                    <a:pt x="9251" y="1700"/>
                    <a:pt x="8907" y="1784"/>
                    <a:pt x="8740" y="1547"/>
                  </a:cubicBezTo>
                  <a:cubicBezTo>
                    <a:pt x="8573" y="1309"/>
                    <a:pt x="7947" y="1128"/>
                    <a:pt x="7791" y="1268"/>
                  </a:cubicBezTo>
                  <a:cubicBezTo>
                    <a:pt x="7605" y="1434"/>
                    <a:pt x="8218" y="1742"/>
                    <a:pt x="8218" y="1924"/>
                  </a:cubicBezTo>
                  <a:cubicBezTo>
                    <a:pt x="8218" y="2105"/>
                    <a:pt x="7801" y="1882"/>
                    <a:pt x="7728" y="1952"/>
                  </a:cubicBezTo>
                  <a:cubicBezTo>
                    <a:pt x="7655" y="2021"/>
                    <a:pt x="7290" y="1477"/>
                    <a:pt x="7082" y="1477"/>
                  </a:cubicBezTo>
                  <a:cubicBezTo>
                    <a:pt x="6873" y="1477"/>
                    <a:pt x="7050" y="1728"/>
                    <a:pt x="7050" y="2077"/>
                  </a:cubicBezTo>
                  <a:cubicBezTo>
                    <a:pt x="7050" y="2426"/>
                    <a:pt x="6644" y="2635"/>
                    <a:pt x="6758" y="2398"/>
                  </a:cubicBezTo>
                  <a:cubicBezTo>
                    <a:pt x="6873" y="2161"/>
                    <a:pt x="6790" y="1547"/>
                    <a:pt x="6571" y="1435"/>
                  </a:cubicBezTo>
                  <a:cubicBezTo>
                    <a:pt x="6352" y="1323"/>
                    <a:pt x="5789" y="1673"/>
                    <a:pt x="5497" y="1658"/>
                  </a:cubicBezTo>
                  <a:cubicBezTo>
                    <a:pt x="5205" y="1645"/>
                    <a:pt x="4819" y="1770"/>
                    <a:pt x="5069" y="1966"/>
                  </a:cubicBezTo>
                  <a:cubicBezTo>
                    <a:pt x="5319" y="2161"/>
                    <a:pt x="5058" y="2272"/>
                    <a:pt x="4839" y="2063"/>
                  </a:cubicBezTo>
                  <a:cubicBezTo>
                    <a:pt x="4620" y="1854"/>
                    <a:pt x="3901" y="2063"/>
                    <a:pt x="4047" y="2203"/>
                  </a:cubicBezTo>
                  <a:cubicBezTo>
                    <a:pt x="4193" y="2342"/>
                    <a:pt x="4245" y="2747"/>
                    <a:pt x="4151" y="2914"/>
                  </a:cubicBezTo>
                  <a:cubicBezTo>
                    <a:pt x="4057" y="3082"/>
                    <a:pt x="3755" y="2747"/>
                    <a:pt x="3473" y="2775"/>
                  </a:cubicBezTo>
                  <a:cubicBezTo>
                    <a:pt x="3192" y="2803"/>
                    <a:pt x="1794" y="3696"/>
                    <a:pt x="1877" y="3933"/>
                  </a:cubicBezTo>
                  <a:cubicBezTo>
                    <a:pt x="1961" y="4170"/>
                    <a:pt x="2555" y="3975"/>
                    <a:pt x="2743" y="4114"/>
                  </a:cubicBezTo>
                  <a:cubicBezTo>
                    <a:pt x="2931" y="4254"/>
                    <a:pt x="2680" y="4770"/>
                    <a:pt x="2451" y="4979"/>
                  </a:cubicBezTo>
                  <a:cubicBezTo>
                    <a:pt x="2222" y="5189"/>
                    <a:pt x="1366" y="4993"/>
                    <a:pt x="1345" y="5244"/>
                  </a:cubicBezTo>
                  <a:cubicBezTo>
                    <a:pt x="1325" y="5495"/>
                    <a:pt x="0" y="5537"/>
                    <a:pt x="0" y="5942"/>
                  </a:cubicBezTo>
                  <a:cubicBezTo>
                    <a:pt x="0" y="6096"/>
                    <a:pt x="63" y="6249"/>
                    <a:pt x="209" y="6291"/>
                  </a:cubicBezTo>
                  <a:cubicBezTo>
                    <a:pt x="396" y="6345"/>
                    <a:pt x="626" y="6263"/>
                    <a:pt x="793" y="6514"/>
                  </a:cubicBezTo>
                  <a:cubicBezTo>
                    <a:pt x="960" y="6765"/>
                    <a:pt x="1429" y="6780"/>
                    <a:pt x="1752" y="6612"/>
                  </a:cubicBezTo>
                  <a:cubicBezTo>
                    <a:pt x="2076" y="6445"/>
                    <a:pt x="2315" y="6640"/>
                    <a:pt x="2305" y="6891"/>
                  </a:cubicBezTo>
                  <a:cubicBezTo>
                    <a:pt x="2295" y="7142"/>
                    <a:pt x="1575" y="6793"/>
                    <a:pt x="1356" y="6975"/>
                  </a:cubicBezTo>
                  <a:cubicBezTo>
                    <a:pt x="1137" y="7156"/>
                    <a:pt x="459" y="7002"/>
                    <a:pt x="490" y="7198"/>
                  </a:cubicBezTo>
                  <a:cubicBezTo>
                    <a:pt x="521" y="7393"/>
                    <a:pt x="855" y="7351"/>
                    <a:pt x="1126" y="7421"/>
                  </a:cubicBezTo>
                  <a:cubicBezTo>
                    <a:pt x="1397" y="7491"/>
                    <a:pt x="1147" y="7644"/>
                    <a:pt x="1137" y="7798"/>
                  </a:cubicBezTo>
                  <a:cubicBezTo>
                    <a:pt x="1126" y="7952"/>
                    <a:pt x="1283" y="7923"/>
                    <a:pt x="1554" y="8105"/>
                  </a:cubicBezTo>
                  <a:cubicBezTo>
                    <a:pt x="1825" y="8286"/>
                    <a:pt x="2274" y="8398"/>
                    <a:pt x="2128" y="8189"/>
                  </a:cubicBezTo>
                  <a:cubicBezTo>
                    <a:pt x="1982" y="7979"/>
                    <a:pt x="2409" y="8007"/>
                    <a:pt x="2482" y="8133"/>
                  </a:cubicBezTo>
                  <a:cubicBezTo>
                    <a:pt x="2555" y="8258"/>
                    <a:pt x="2753" y="7952"/>
                    <a:pt x="2952" y="8021"/>
                  </a:cubicBezTo>
                  <a:cubicBezTo>
                    <a:pt x="3150" y="8091"/>
                    <a:pt x="3223" y="7770"/>
                    <a:pt x="3379" y="7910"/>
                  </a:cubicBezTo>
                  <a:cubicBezTo>
                    <a:pt x="3536" y="8049"/>
                    <a:pt x="4266" y="8133"/>
                    <a:pt x="4516" y="8314"/>
                  </a:cubicBezTo>
                  <a:cubicBezTo>
                    <a:pt x="4766" y="8496"/>
                    <a:pt x="5111" y="8538"/>
                    <a:pt x="5079" y="8803"/>
                  </a:cubicBezTo>
                  <a:cubicBezTo>
                    <a:pt x="5048" y="9068"/>
                    <a:pt x="5288" y="9263"/>
                    <a:pt x="5569" y="9430"/>
                  </a:cubicBezTo>
                  <a:cubicBezTo>
                    <a:pt x="5851" y="9598"/>
                    <a:pt x="5903" y="9961"/>
                    <a:pt x="5893" y="10198"/>
                  </a:cubicBezTo>
                  <a:cubicBezTo>
                    <a:pt x="5882" y="10435"/>
                    <a:pt x="6195" y="10602"/>
                    <a:pt x="6143" y="10714"/>
                  </a:cubicBezTo>
                  <a:cubicBezTo>
                    <a:pt x="6091" y="10826"/>
                    <a:pt x="6133" y="10979"/>
                    <a:pt x="6320" y="11203"/>
                  </a:cubicBezTo>
                  <a:cubicBezTo>
                    <a:pt x="6508" y="11426"/>
                    <a:pt x="6028" y="11593"/>
                    <a:pt x="6143" y="11789"/>
                  </a:cubicBezTo>
                  <a:cubicBezTo>
                    <a:pt x="6258" y="11984"/>
                    <a:pt x="5976" y="12361"/>
                    <a:pt x="6310" y="12431"/>
                  </a:cubicBezTo>
                  <a:cubicBezTo>
                    <a:pt x="6644" y="12500"/>
                    <a:pt x="6592" y="12123"/>
                    <a:pt x="6842" y="12123"/>
                  </a:cubicBezTo>
                  <a:cubicBezTo>
                    <a:pt x="7092" y="12123"/>
                    <a:pt x="6832" y="12416"/>
                    <a:pt x="6967" y="12598"/>
                  </a:cubicBezTo>
                  <a:cubicBezTo>
                    <a:pt x="7103" y="12779"/>
                    <a:pt x="7384" y="12737"/>
                    <a:pt x="7645" y="13030"/>
                  </a:cubicBezTo>
                  <a:cubicBezTo>
                    <a:pt x="7906" y="13323"/>
                    <a:pt x="7739" y="13463"/>
                    <a:pt x="7499" y="13226"/>
                  </a:cubicBezTo>
                  <a:cubicBezTo>
                    <a:pt x="7259" y="12988"/>
                    <a:pt x="6560" y="13044"/>
                    <a:pt x="6560" y="13128"/>
                  </a:cubicBezTo>
                  <a:cubicBezTo>
                    <a:pt x="6560" y="13212"/>
                    <a:pt x="7332" y="13798"/>
                    <a:pt x="7509" y="13714"/>
                  </a:cubicBezTo>
                  <a:cubicBezTo>
                    <a:pt x="7687" y="13631"/>
                    <a:pt x="7927" y="14063"/>
                    <a:pt x="7822" y="14202"/>
                  </a:cubicBezTo>
                  <a:cubicBezTo>
                    <a:pt x="7718" y="14342"/>
                    <a:pt x="7770" y="14691"/>
                    <a:pt x="7749" y="14858"/>
                  </a:cubicBezTo>
                  <a:cubicBezTo>
                    <a:pt x="7728" y="15026"/>
                    <a:pt x="7468" y="14858"/>
                    <a:pt x="7301" y="14886"/>
                  </a:cubicBezTo>
                  <a:cubicBezTo>
                    <a:pt x="7134" y="14914"/>
                    <a:pt x="7019" y="14984"/>
                    <a:pt x="7019" y="15221"/>
                  </a:cubicBezTo>
                  <a:cubicBezTo>
                    <a:pt x="7019" y="15459"/>
                    <a:pt x="6758" y="15626"/>
                    <a:pt x="6727" y="15919"/>
                  </a:cubicBezTo>
                  <a:cubicBezTo>
                    <a:pt x="6696" y="16212"/>
                    <a:pt x="6936" y="16198"/>
                    <a:pt x="7071" y="16323"/>
                  </a:cubicBezTo>
                  <a:cubicBezTo>
                    <a:pt x="7207" y="16449"/>
                    <a:pt x="6821" y="16533"/>
                    <a:pt x="6800" y="16742"/>
                  </a:cubicBezTo>
                  <a:cubicBezTo>
                    <a:pt x="6779" y="16952"/>
                    <a:pt x="7155" y="17328"/>
                    <a:pt x="7290" y="17426"/>
                  </a:cubicBezTo>
                  <a:cubicBezTo>
                    <a:pt x="7426" y="17523"/>
                    <a:pt x="7301" y="17998"/>
                    <a:pt x="7353" y="18235"/>
                  </a:cubicBezTo>
                  <a:cubicBezTo>
                    <a:pt x="7405" y="18473"/>
                    <a:pt x="7582" y="18179"/>
                    <a:pt x="7561" y="18486"/>
                  </a:cubicBezTo>
                  <a:cubicBezTo>
                    <a:pt x="7541" y="18793"/>
                    <a:pt x="7728" y="18779"/>
                    <a:pt x="7739" y="18961"/>
                  </a:cubicBezTo>
                  <a:cubicBezTo>
                    <a:pt x="7749" y="19142"/>
                    <a:pt x="8073" y="19114"/>
                    <a:pt x="8010" y="19365"/>
                  </a:cubicBezTo>
                  <a:cubicBezTo>
                    <a:pt x="7947" y="19617"/>
                    <a:pt x="8104" y="19798"/>
                    <a:pt x="8177" y="19937"/>
                  </a:cubicBezTo>
                  <a:cubicBezTo>
                    <a:pt x="8250" y="20077"/>
                    <a:pt x="8521" y="20314"/>
                    <a:pt x="8573" y="20496"/>
                  </a:cubicBezTo>
                  <a:cubicBezTo>
                    <a:pt x="8625" y="20677"/>
                    <a:pt x="8782" y="20914"/>
                    <a:pt x="8969" y="20845"/>
                  </a:cubicBezTo>
                  <a:cubicBezTo>
                    <a:pt x="9157" y="20774"/>
                    <a:pt x="9168" y="21012"/>
                    <a:pt x="9314" y="20984"/>
                  </a:cubicBezTo>
                  <a:cubicBezTo>
                    <a:pt x="9460" y="20956"/>
                    <a:pt x="9689" y="21068"/>
                    <a:pt x="9731" y="21221"/>
                  </a:cubicBezTo>
                  <a:cubicBezTo>
                    <a:pt x="9773" y="21375"/>
                    <a:pt x="10221" y="21514"/>
                    <a:pt x="10346" y="21542"/>
                  </a:cubicBezTo>
                  <a:cubicBezTo>
                    <a:pt x="10471" y="21570"/>
                    <a:pt x="10492" y="21263"/>
                    <a:pt x="10607" y="21179"/>
                  </a:cubicBezTo>
                  <a:cubicBezTo>
                    <a:pt x="10722" y="21096"/>
                    <a:pt x="10680" y="20481"/>
                    <a:pt x="10784" y="20440"/>
                  </a:cubicBezTo>
                  <a:cubicBezTo>
                    <a:pt x="10889" y="20398"/>
                    <a:pt x="10857" y="19756"/>
                    <a:pt x="10753" y="19700"/>
                  </a:cubicBezTo>
                  <a:cubicBezTo>
                    <a:pt x="10649" y="19644"/>
                    <a:pt x="10690" y="19421"/>
                    <a:pt x="10930" y="19463"/>
                  </a:cubicBezTo>
                  <a:cubicBezTo>
                    <a:pt x="11170" y="19505"/>
                    <a:pt x="11087" y="19184"/>
                    <a:pt x="11201" y="19142"/>
                  </a:cubicBezTo>
                  <a:cubicBezTo>
                    <a:pt x="11316" y="19100"/>
                    <a:pt x="11264" y="18807"/>
                    <a:pt x="11347" y="18779"/>
                  </a:cubicBezTo>
                  <a:cubicBezTo>
                    <a:pt x="11431" y="18751"/>
                    <a:pt x="11421" y="18556"/>
                    <a:pt x="11358" y="18444"/>
                  </a:cubicBezTo>
                  <a:cubicBezTo>
                    <a:pt x="11295" y="18333"/>
                    <a:pt x="11368" y="18249"/>
                    <a:pt x="11494" y="18221"/>
                  </a:cubicBezTo>
                  <a:cubicBezTo>
                    <a:pt x="11619" y="18193"/>
                    <a:pt x="11587" y="17956"/>
                    <a:pt x="11421" y="17872"/>
                  </a:cubicBezTo>
                  <a:cubicBezTo>
                    <a:pt x="11254" y="17789"/>
                    <a:pt x="11306" y="17538"/>
                    <a:pt x="11473" y="17691"/>
                  </a:cubicBezTo>
                  <a:cubicBezTo>
                    <a:pt x="11640" y="17844"/>
                    <a:pt x="11765" y="17733"/>
                    <a:pt x="11671" y="17565"/>
                  </a:cubicBezTo>
                  <a:cubicBezTo>
                    <a:pt x="11577" y="17398"/>
                    <a:pt x="11785" y="17314"/>
                    <a:pt x="12004" y="17286"/>
                  </a:cubicBezTo>
                  <a:cubicBezTo>
                    <a:pt x="12224" y="17258"/>
                    <a:pt x="12338" y="17105"/>
                    <a:pt x="12297" y="16881"/>
                  </a:cubicBezTo>
                  <a:cubicBezTo>
                    <a:pt x="12255" y="16659"/>
                    <a:pt x="12547" y="16672"/>
                    <a:pt x="12474" y="16868"/>
                  </a:cubicBezTo>
                  <a:cubicBezTo>
                    <a:pt x="12401" y="17063"/>
                    <a:pt x="12443" y="17258"/>
                    <a:pt x="12547" y="17119"/>
                  </a:cubicBezTo>
                  <a:cubicBezTo>
                    <a:pt x="12651" y="16979"/>
                    <a:pt x="12849" y="17077"/>
                    <a:pt x="13204" y="16937"/>
                  </a:cubicBezTo>
                  <a:cubicBezTo>
                    <a:pt x="13559" y="16798"/>
                    <a:pt x="13903" y="16407"/>
                    <a:pt x="13986" y="16031"/>
                  </a:cubicBezTo>
                  <a:cubicBezTo>
                    <a:pt x="14070" y="15654"/>
                    <a:pt x="14476" y="15696"/>
                    <a:pt x="14424" y="15444"/>
                  </a:cubicBezTo>
                  <a:cubicBezTo>
                    <a:pt x="14372" y="15193"/>
                    <a:pt x="14497" y="15096"/>
                    <a:pt x="14758" y="15263"/>
                  </a:cubicBezTo>
                  <a:cubicBezTo>
                    <a:pt x="15019" y="15430"/>
                    <a:pt x="14810" y="15152"/>
                    <a:pt x="15102" y="15152"/>
                  </a:cubicBezTo>
                  <a:cubicBezTo>
                    <a:pt x="15394" y="15152"/>
                    <a:pt x="15342" y="15012"/>
                    <a:pt x="15624" y="14998"/>
                  </a:cubicBezTo>
                  <a:cubicBezTo>
                    <a:pt x="15905" y="14984"/>
                    <a:pt x="16635" y="14817"/>
                    <a:pt x="16886" y="14537"/>
                  </a:cubicBezTo>
                  <a:cubicBezTo>
                    <a:pt x="17136" y="14258"/>
                    <a:pt x="17668" y="14021"/>
                    <a:pt x="17887" y="13840"/>
                  </a:cubicBezTo>
                  <a:cubicBezTo>
                    <a:pt x="18106" y="13658"/>
                    <a:pt x="18158" y="13505"/>
                    <a:pt x="18023" y="13603"/>
                  </a:cubicBezTo>
                  <a:cubicBezTo>
                    <a:pt x="17887" y="13700"/>
                    <a:pt x="17605" y="13714"/>
                    <a:pt x="17397" y="13644"/>
                  </a:cubicBezTo>
                  <a:cubicBezTo>
                    <a:pt x="17188" y="13575"/>
                    <a:pt x="16854" y="13337"/>
                    <a:pt x="16614" y="13519"/>
                  </a:cubicBezTo>
                  <a:cubicBezTo>
                    <a:pt x="16375" y="13700"/>
                    <a:pt x="16521" y="13254"/>
                    <a:pt x="16719" y="13212"/>
                  </a:cubicBezTo>
                  <a:cubicBezTo>
                    <a:pt x="16917" y="13170"/>
                    <a:pt x="16833" y="13044"/>
                    <a:pt x="16781" y="12765"/>
                  </a:cubicBezTo>
                  <a:cubicBezTo>
                    <a:pt x="16729" y="12486"/>
                    <a:pt x="17115" y="12668"/>
                    <a:pt x="17282" y="12988"/>
                  </a:cubicBezTo>
                  <a:cubicBezTo>
                    <a:pt x="17449" y="13310"/>
                    <a:pt x="17772" y="13449"/>
                    <a:pt x="18054" y="13337"/>
                  </a:cubicBezTo>
                  <a:cubicBezTo>
                    <a:pt x="18335" y="13226"/>
                    <a:pt x="18064" y="12919"/>
                    <a:pt x="18179" y="12710"/>
                  </a:cubicBezTo>
                  <a:cubicBezTo>
                    <a:pt x="18294" y="12500"/>
                    <a:pt x="17313" y="11845"/>
                    <a:pt x="17261" y="11621"/>
                  </a:cubicBezTo>
                  <a:cubicBezTo>
                    <a:pt x="17209" y="11398"/>
                    <a:pt x="17511" y="11552"/>
                    <a:pt x="17783" y="11705"/>
                  </a:cubicBezTo>
                  <a:cubicBezTo>
                    <a:pt x="18054" y="11858"/>
                    <a:pt x="18116" y="11412"/>
                    <a:pt x="18116" y="11217"/>
                  </a:cubicBezTo>
                  <a:cubicBezTo>
                    <a:pt x="18116" y="11021"/>
                    <a:pt x="17532" y="11007"/>
                    <a:pt x="17272" y="11203"/>
                  </a:cubicBezTo>
                  <a:cubicBezTo>
                    <a:pt x="17011" y="11398"/>
                    <a:pt x="16760" y="10951"/>
                    <a:pt x="17115" y="10896"/>
                  </a:cubicBezTo>
                  <a:cubicBezTo>
                    <a:pt x="17470" y="10840"/>
                    <a:pt x="17146" y="10644"/>
                    <a:pt x="17251" y="10505"/>
                  </a:cubicBezTo>
                  <a:cubicBezTo>
                    <a:pt x="17355" y="10365"/>
                    <a:pt x="17803" y="10910"/>
                    <a:pt x="18033" y="10812"/>
                  </a:cubicBezTo>
                  <a:cubicBezTo>
                    <a:pt x="18263" y="10714"/>
                    <a:pt x="18429" y="10826"/>
                    <a:pt x="18628" y="10617"/>
                  </a:cubicBezTo>
                  <a:cubicBezTo>
                    <a:pt x="18826" y="10407"/>
                    <a:pt x="18273" y="10212"/>
                    <a:pt x="18158" y="10030"/>
                  </a:cubicBezTo>
                  <a:cubicBezTo>
                    <a:pt x="18043" y="9849"/>
                    <a:pt x="18732" y="9919"/>
                    <a:pt x="18940" y="9933"/>
                  </a:cubicBezTo>
                  <a:cubicBezTo>
                    <a:pt x="19149" y="9947"/>
                    <a:pt x="19201" y="9528"/>
                    <a:pt x="19034" y="9612"/>
                  </a:cubicBezTo>
                  <a:cubicBezTo>
                    <a:pt x="18867" y="9696"/>
                    <a:pt x="18273" y="9333"/>
                    <a:pt x="18398" y="9082"/>
                  </a:cubicBezTo>
                  <a:cubicBezTo>
                    <a:pt x="18523" y="8831"/>
                    <a:pt x="18753" y="9124"/>
                    <a:pt x="19013" y="8942"/>
                  </a:cubicBezTo>
                  <a:cubicBezTo>
                    <a:pt x="19274" y="8761"/>
                    <a:pt x="19034" y="8077"/>
                    <a:pt x="18847" y="8077"/>
                  </a:cubicBezTo>
                  <a:cubicBezTo>
                    <a:pt x="18659" y="8077"/>
                    <a:pt x="18221" y="7993"/>
                    <a:pt x="18221" y="7868"/>
                  </a:cubicBezTo>
                  <a:cubicBezTo>
                    <a:pt x="18221" y="7742"/>
                    <a:pt x="17856" y="7630"/>
                    <a:pt x="17960" y="7505"/>
                  </a:cubicBezTo>
                  <a:cubicBezTo>
                    <a:pt x="18064" y="7379"/>
                    <a:pt x="18200" y="7659"/>
                    <a:pt x="18440" y="7421"/>
                  </a:cubicBezTo>
                  <a:cubicBezTo>
                    <a:pt x="18680" y="7184"/>
                    <a:pt x="19180" y="7477"/>
                    <a:pt x="19399" y="7421"/>
                  </a:cubicBezTo>
                  <a:cubicBezTo>
                    <a:pt x="19618" y="7366"/>
                    <a:pt x="19305" y="6821"/>
                    <a:pt x="19180" y="6919"/>
                  </a:cubicBezTo>
                  <a:cubicBezTo>
                    <a:pt x="19055" y="7017"/>
                    <a:pt x="18628" y="7044"/>
                    <a:pt x="18596" y="6751"/>
                  </a:cubicBezTo>
                  <a:cubicBezTo>
                    <a:pt x="18565" y="6458"/>
                    <a:pt x="19003" y="6751"/>
                    <a:pt x="19076" y="6612"/>
                  </a:cubicBezTo>
                  <a:cubicBezTo>
                    <a:pt x="19149" y="6472"/>
                    <a:pt x="18471" y="6110"/>
                    <a:pt x="18367" y="6403"/>
                  </a:cubicBezTo>
                  <a:cubicBezTo>
                    <a:pt x="18262" y="6696"/>
                    <a:pt x="17887" y="6598"/>
                    <a:pt x="18085" y="6430"/>
                  </a:cubicBezTo>
                  <a:cubicBezTo>
                    <a:pt x="18283" y="6263"/>
                    <a:pt x="18325" y="5789"/>
                    <a:pt x="18304" y="5551"/>
                  </a:cubicBezTo>
                  <a:cubicBezTo>
                    <a:pt x="18283" y="5314"/>
                    <a:pt x="19014" y="5300"/>
                    <a:pt x="18930" y="4910"/>
                  </a:cubicBezTo>
                  <a:cubicBezTo>
                    <a:pt x="18847" y="4519"/>
                    <a:pt x="19274" y="4435"/>
                    <a:pt x="19514" y="4435"/>
                  </a:cubicBezTo>
                  <a:cubicBezTo>
                    <a:pt x="19754" y="4435"/>
                    <a:pt x="19504" y="4017"/>
                    <a:pt x="19274" y="4059"/>
                  </a:cubicBezTo>
                  <a:cubicBezTo>
                    <a:pt x="19045" y="4100"/>
                    <a:pt x="18805" y="4449"/>
                    <a:pt x="18690" y="4310"/>
                  </a:cubicBezTo>
                  <a:cubicBezTo>
                    <a:pt x="18575" y="4170"/>
                    <a:pt x="18961" y="3919"/>
                    <a:pt x="19170" y="3919"/>
                  </a:cubicBezTo>
                  <a:cubicBezTo>
                    <a:pt x="19379" y="3919"/>
                    <a:pt x="19879" y="3891"/>
                    <a:pt x="20056" y="3751"/>
                  </a:cubicBezTo>
                  <a:cubicBezTo>
                    <a:pt x="20234" y="3612"/>
                    <a:pt x="19743" y="3486"/>
                    <a:pt x="19410" y="3542"/>
                  </a:cubicBezTo>
                  <a:cubicBezTo>
                    <a:pt x="19076" y="3598"/>
                    <a:pt x="19076" y="3403"/>
                    <a:pt x="19577" y="3389"/>
                  </a:cubicBezTo>
                  <a:cubicBezTo>
                    <a:pt x="20077" y="3375"/>
                    <a:pt x="19994" y="3235"/>
                    <a:pt x="20348" y="3180"/>
                  </a:cubicBezTo>
                  <a:cubicBezTo>
                    <a:pt x="20703" y="3124"/>
                    <a:pt x="20588" y="2928"/>
                    <a:pt x="20807" y="2914"/>
                  </a:cubicBezTo>
                  <a:cubicBezTo>
                    <a:pt x="21026" y="2900"/>
                    <a:pt x="21600" y="2579"/>
                    <a:pt x="21600" y="2426"/>
                  </a:cubicBezTo>
                  <a:cubicBezTo>
                    <a:pt x="21600" y="2272"/>
                    <a:pt x="20776" y="1966"/>
                    <a:pt x="20390" y="196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8" name="Shape 2877"/>
            <p:cNvSpPr/>
            <p:nvPr/>
          </p:nvSpPr>
          <p:spPr bwMode="auto">
            <a:xfrm>
              <a:off x="4783066" y="5813680"/>
              <a:ext cx="61707" cy="313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089" h="15201" extrusionOk="0">
                  <a:moveTo>
                    <a:pt x="6" y="572"/>
                  </a:moveTo>
                  <a:cubicBezTo>
                    <a:pt x="773" y="5318"/>
                    <a:pt x="4240" y="3207"/>
                    <a:pt x="7703" y="7428"/>
                  </a:cubicBezTo>
                  <a:cubicBezTo>
                    <a:pt x="11167" y="11650"/>
                    <a:pt x="14249" y="19546"/>
                    <a:pt x="17712" y="12179"/>
                  </a:cubicBezTo>
                  <a:cubicBezTo>
                    <a:pt x="21177" y="4793"/>
                    <a:pt x="-423" y="-2054"/>
                    <a:pt x="6" y="57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49" name="Shape 2878"/>
            <p:cNvSpPr/>
            <p:nvPr/>
          </p:nvSpPr>
          <p:spPr bwMode="auto">
            <a:xfrm>
              <a:off x="1878427" y="1427165"/>
              <a:ext cx="2453930" cy="15741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9" h="21425" extrusionOk="0">
                  <a:moveTo>
                    <a:pt x="51" y="18246"/>
                  </a:moveTo>
                  <a:cubicBezTo>
                    <a:pt x="-160" y="18391"/>
                    <a:pt x="348" y="19084"/>
                    <a:pt x="453" y="18997"/>
                  </a:cubicBezTo>
                  <a:cubicBezTo>
                    <a:pt x="526" y="18938"/>
                    <a:pt x="328" y="18647"/>
                    <a:pt x="328" y="18468"/>
                  </a:cubicBezTo>
                  <a:cubicBezTo>
                    <a:pt x="328" y="18289"/>
                    <a:pt x="262" y="18101"/>
                    <a:pt x="51" y="18246"/>
                  </a:cubicBezTo>
                  <a:close/>
                  <a:moveTo>
                    <a:pt x="21252" y="21036"/>
                  </a:moveTo>
                  <a:cubicBezTo>
                    <a:pt x="21205" y="21148"/>
                    <a:pt x="21135" y="20955"/>
                    <a:pt x="21237" y="20854"/>
                  </a:cubicBezTo>
                  <a:cubicBezTo>
                    <a:pt x="21338" y="20753"/>
                    <a:pt x="21221" y="20712"/>
                    <a:pt x="21127" y="20773"/>
                  </a:cubicBezTo>
                  <a:cubicBezTo>
                    <a:pt x="21033" y="20834"/>
                    <a:pt x="21057" y="20500"/>
                    <a:pt x="21143" y="20439"/>
                  </a:cubicBezTo>
                  <a:cubicBezTo>
                    <a:pt x="21229" y="20378"/>
                    <a:pt x="20932" y="20257"/>
                    <a:pt x="20932" y="20368"/>
                  </a:cubicBezTo>
                  <a:cubicBezTo>
                    <a:pt x="20932" y="20480"/>
                    <a:pt x="20720" y="20409"/>
                    <a:pt x="20697" y="20307"/>
                  </a:cubicBezTo>
                  <a:cubicBezTo>
                    <a:pt x="20674" y="20206"/>
                    <a:pt x="20525" y="20176"/>
                    <a:pt x="20580" y="20105"/>
                  </a:cubicBezTo>
                  <a:cubicBezTo>
                    <a:pt x="20634" y="20034"/>
                    <a:pt x="20400" y="19994"/>
                    <a:pt x="20376" y="20115"/>
                  </a:cubicBezTo>
                  <a:cubicBezTo>
                    <a:pt x="20353" y="20236"/>
                    <a:pt x="20283" y="20034"/>
                    <a:pt x="20400" y="19872"/>
                  </a:cubicBezTo>
                  <a:cubicBezTo>
                    <a:pt x="20517" y="19710"/>
                    <a:pt x="20478" y="19568"/>
                    <a:pt x="20588" y="19487"/>
                  </a:cubicBezTo>
                  <a:cubicBezTo>
                    <a:pt x="20697" y="19406"/>
                    <a:pt x="20580" y="19315"/>
                    <a:pt x="20462" y="19376"/>
                  </a:cubicBezTo>
                  <a:cubicBezTo>
                    <a:pt x="20345" y="19437"/>
                    <a:pt x="20032" y="19994"/>
                    <a:pt x="20032" y="20145"/>
                  </a:cubicBezTo>
                  <a:cubicBezTo>
                    <a:pt x="20032" y="20297"/>
                    <a:pt x="20024" y="20480"/>
                    <a:pt x="19915" y="20469"/>
                  </a:cubicBezTo>
                  <a:cubicBezTo>
                    <a:pt x="19806" y="20459"/>
                    <a:pt x="19680" y="20591"/>
                    <a:pt x="19766" y="20672"/>
                  </a:cubicBezTo>
                  <a:cubicBezTo>
                    <a:pt x="19852" y="20753"/>
                    <a:pt x="19539" y="20983"/>
                    <a:pt x="19688" y="21087"/>
                  </a:cubicBezTo>
                  <a:cubicBezTo>
                    <a:pt x="19790" y="21158"/>
                    <a:pt x="19954" y="21056"/>
                    <a:pt x="20095" y="21077"/>
                  </a:cubicBezTo>
                  <a:cubicBezTo>
                    <a:pt x="20236" y="21097"/>
                    <a:pt x="20353" y="21107"/>
                    <a:pt x="20470" y="20996"/>
                  </a:cubicBezTo>
                  <a:cubicBezTo>
                    <a:pt x="20588" y="20884"/>
                    <a:pt x="20588" y="21097"/>
                    <a:pt x="20713" y="21077"/>
                  </a:cubicBezTo>
                  <a:cubicBezTo>
                    <a:pt x="20838" y="21056"/>
                    <a:pt x="20642" y="21208"/>
                    <a:pt x="20650" y="21320"/>
                  </a:cubicBezTo>
                  <a:cubicBezTo>
                    <a:pt x="20658" y="21431"/>
                    <a:pt x="20783" y="21259"/>
                    <a:pt x="20877" y="21198"/>
                  </a:cubicBezTo>
                  <a:cubicBezTo>
                    <a:pt x="20971" y="21137"/>
                    <a:pt x="21088" y="21198"/>
                    <a:pt x="21041" y="21300"/>
                  </a:cubicBezTo>
                  <a:cubicBezTo>
                    <a:pt x="20994" y="21401"/>
                    <a:pt x="21299" y="21502"/>
                    <a:pt x="21370" y="21340"/>
                  </a:cubicBezTo>
                  <a:cubicBezTo>
                    <a:pt x="21440" y="21178"/>
                    <a:pt x="21299" y="20925"/>
                    <a:pt x="21252" y="21036"/>
                  </a:cubicBezTo>
                  <a:close/>
                  <a:moveTo>
                    <a:pt x="18277" y="20130"/>
                  </a:moveTo>
                  <a:cubicBezTo>
                    <a:pt x="18300" y="20252"/>
                    <a:pt x="18981" y="20616"/>
                    <a:pt x="19004" y="20449"/>
                  </a:cubicBezTo>
                  <a:cubicBezTo>
                    <a:pt x="19027" y="20282"/>
                    <a:pt x="18257" y="20026"/>
                    <a:pt x="18277" y="20130"/>
                  </a:cubicBezTo>
                  <a:close/>
                  <a:moveTo>
                    <a:pt x="13878" y="7207"/>
                  </a:moveTo>
                  <a:cubicBezTo>
                    <a:pt x="13808" y="7404"/>
                    <a:pt x="14031" y="7404"/>
                    <a:pt x="14042" y="7632"/>
                  </a:cubicBezTo>
                  <a:cubicBezTo>
                    <a:pt x="14054" y="7860"/>
                    <a:pt x="14277" y="7935"/>
                    <a:pt x="14441" y="7799"/>
                  </a:cubicBezTo>
                  <a:cubicBezTo>
                    <a:pt x="14605" y="7662"/>
                    <a:pt x="15075" y="7839"/>
                    <a:pt x="15075" y="7662"/>
                  </a:cubicBezTo>
                  <a:cubicBezTo>
                    <a:pt x="15075" y="7495"/>
                    <a:pt x="14582" y="7191"/>
                    <a:pt x="14406" y="7237"/>
                  </a:cubicBezTo>
                  <a:cubicBezTo>
                    <a:pt x="14230" y="7283"/>
                    <a:pt x="13949" y="7009"/>
                    <a:pt x="13878" y="7207"/>
                  </a:cubicBezTo>
                  <a:close/>
                  <a:moveTo>
                    <a:pt x="15344" y="11155"/>
                  </a:moveTo>
                  <a:cubicBezTo>
                    <a:pt x="15485" y="11125"/>
                    <a:pt x="15459" y="10844"/>
                    <a:pt x="15380" y="10699"/>
                  </a:cubicBezTo>
                  <a:cubicBezTo>
                    <a:pt x="15321" y="10593"/>
                    <a:pt x="15168" y="10578"/>
                    <a:pt x="15039" y="10593"/>
                  </a:cubicBezTo>
                  <a:cubicBezTo>
                    <a:pt x="14910" y="10608"/>
                    <a:pt x="14688" y="10866"/>
                    <a:pt x="14805" y="11125"/>
                  </a:cubicBezTo>
                  <a:cubicBezTo>
                    <a:pt x="14922" y="11383"/>
                    <a:pt x="15204" y="11185"/>
                    <a:pt x="15344" y="11155"/>
                  </a:cubicBezTo>
                  <a:close/>
                  <a:moveTo>
                    <a:pt x="17819" y="11884"/>
                  </a:moveTo>
                  <a:cubicBezTo>
                    <a:pt x="17960" y="11899"/>
                    <a:pt x="17984" y="12127"/>
                    <a:pt x="18206" y="12370"/>
                  </a:cubicBezTo>
                  <a:cubicBezTo>
                    <a:pt x="18429" y="12613"/>
                    <a:pt x="18453" y="12446"/>
                    <a:pt x="18488" y="12279"/>
                  </a:cubicBezTo>
                  <a:cubicBezTo>
                    <a:pt x="18523" y="12112"/>
                    <a:pt x="18769" y="12248"/>
                    <a:pt x="18758" y="12081"/>
                  </a:cubicBezTo>
                  <a:cubicBezTo>
                    <a:pt x="18746" y="11914"/>
                    <a:pt x="18957" y="11717"/>
                    <a:pt x="19098" y="11641"/>
                  </a:cubicBezTo>
                  <a:cubicBezTo>
                    <a:pt x="19239" y="11565"/>
                    <a:pt x="18981" y="11383"/>
                    <a:pt x="18793" y="11398"/>
                  </a:cubicBezTo>
                  <a:cubicBezTo>
                    <a:pt x="18605" y="11413"/>
                    <a:pt x="18570" y="11246"/>
                    <a:pt x="18570" y="11140"/>
                  </a:cubicBezTo>
                  <a:cubicBezTo>
                    <a:pt x="18570" y="11033"/>
                    <a:pt x="18218" y="10775"/>
                    <a:pt x="18101" y="10821"/>
                  </a:cubicBezTo>
                  <a:cubicBezTo>
                    <a:pt x="17984" y="10866"/>
                    <a:pt x="17784" y="10624"/>
                    <a:pt x="17632" y="10608"/>
                  </a:cubicBezTo>
                  <a:cubicBezTo>
                    <a:pt x="17479" y="10593"/>
                    <a:pt x="17256" y="10441"/>
                    <a:pt x="17280" y="10229"/>
                  </a:cubicBezTo>
                  <a:cubicBezTo>
                    <a:pt x="17303" y="10016"/>
                    <a:pt x="17585" y="10289"/>
                    <a:pt x="17643" y="10122"/>
                  </a:cubicBezTo>
                  <a:cubicBezTo>
                    <a:pt x="17702" y="9955"/>
                    <a:pt x="17350" y="10046"/>
                    <a:pt x="17338" y="9925"/>
                  </a:cubicBezTo>
                  <a:cubicBezTo>
                    <a:pt x="17327" y="9803"/>
                    <a:pt x="17421" y="9849"/>
                    <a:pt x="17491" y="9773"/>
                  </a:cubicBezTo>
                  <a:cubicBezTo>
                    <a:pt x="17561" y="9697"/>
                    <a:pt x="17432" y="9545"/>
                    <a:pt x="17350" y="9485"/>
                  </a:cubicBezTo>
                  <a:cubicBezTo>
                    <a:pt x="17268" y="9424"/>
                    <a:pt x="17245" y="9606"/>
                    <a:pt x="17162" y="9606"/>
                  </a:cubicBezTo>
                  <a:cubicBezTo>
                    <a:pt x="17080" y="9606"/>
                    <a:pt x="17151" y="9439"/>
                    <a:pt x="17209" y="9333"/>
                  </a:cubicBezTo>
                  <a:cubicBezTo>
                    <a:pt x="17268" y="9226"/>
                    <a:pt x="16940" y="9105"/>
                    <a:pt x="16799" y="9165"/>
                  </a:cubicBezTo>
                  <a:cubicBezTo>
                    <a:pt x="16658" y="9226"/>
                    <a:pt x="16611" y="9120"/>
                    <a:pt x="16611" y="8999"/>
                  </a:cubicBezTo>
                  <a:cubicBezTo>
                    <a:pt x="16611" y="8877"/>
                    <a:pt x="16365" y="8999"/>
                    <a:pt x="16271" y="9090"/>
                  </a:cubicBezTo>
                  <a:cubicBezTo>
                    <a:pt x="16177" y="9181"/>
                    <a:pt x="16060" y="8999"/>
                    <a:pt x="16177" y="8983"/>
                  </a:cubicBezTo>
                  <a:cubicBezTo>
                    <a:pt x="16295" y="8968"/>
                    <a:pt x="16435" y="8847"/>
                    <a:pt x="16400" y="8710"/>
                  </a:cubicBezTo>
                  <a:cubicBezTo>
                    <a:pt x="16365" y="8573"/>
                    <a:pt x="16060" y="8558"/>
                    <a:pt x="16001" y="8725"/>
                  </a:cubicBezTo>
                  <a:cubicBezTo>
                    <a:pt x="15943" y="8892"/>
                    <a:pt x="15696" y="8543"/>
                    <a:pt x="15696" y="8406"/>
                  </a:cubicBezTo>
                  <a:cubicBezTo>
                    <a:pt x="15696" y="8270"/>
                    <a:pt x="15321" y="8391"/>
                    <a:pt x="15368" y="8163"/>
                  </a:cubicBezTo>
                  <a:cubicBezTo>
                    <a:pt x="15415" y="7935"/>
                    <a:pt x="14934" y="7875"/>
                    <a:pt x="14805" y="7875"/>
                  </a:cubicBezTo>
                  <a:cubicBezTo>
                    <a:pt x="14676" y="7875"/>
                    <a:pt x="14488" y="8011"/>
                    <a:pt x="14512" y="8163"/>
                  </a:cubicBezTo>
                  <a:cubicBezTo>
                    <a:pt x="14535" y="8315"/>
                    <a:pt x="14371" y="8254"/>
                    <a:pt x="14347" y="8087"/>
                  </a:cubicBezTo>
                  <a:cubicBezTo>
                    <a:pt x="14324" y="7920"/>
                    <a:pt x="14007" y="8270"/>
                    <a:pt x="13913" y="8270"/>
                  </a:cubicBezTo>
                  <a:cubicBezTo>
                    <a:pt x="13820" y="8270"/>
                    <a:pt x="13972" y="7829"/>
                    <a:pt x="13925" y="7693"/>
                  </a:cubicBezTo>
                  <a:cubicBezTo>
                    <a:pt x="13878" y="7556"/>
                    <a:pt x="13808" y="7510"/>
                    <a:pt x="13738" y="7283"/>
                  </a:cubicBezTo>
                  <a:cubicBezTo>
                    <a:pt x="13667" y="7055"/>
                    <a:pt x="13315" y="7146"/>
                    <a:pt x="13221" y="7283"/>
                  </a:cubicBezTo>
                  <a:cubicBezTo>
                    <a:pt x="13128" y="7419"/>
                    <a:pt x="12823" y="7358"/>
                    <a:pt x="12658" y="7571"/>
                  </a:cubicBezTo>
                  <a:cubicBezTo>
                    <a:pt x="12494" y="7784"/>
                    <a:pt x="12670" y="7996"/>
                    <a:pt x="12741" y="8072"/>
                  </a:cubicBezTo>
                  <a:cubicBezTo>
                    <a:pt x="12811" y="8148"/>
                    <a:pt x="12494" y="8270"/>
                    <a:pt x="12600" y="8391"/>
                  </a:cubicBezTo>
                  <a:cubicBezTo>
                    <a:pt x="12705" y="8513"/>
                    <a:pt x="12870" y="8452"/>
                    <a:pt x="12881" y="8649"/>
                  </a:cubicBezTo>
                  <a:cubicBezTo>
                    <a:pt x="12893" y="8847"/>
                    <a:pt x="12494" y="8588"/>
                    <a:pt x="12436" y="8421"/>
                  </a:cubicBezTo>
                  <a:cubicBezTo>
                    <a:pt x="12377" y="8254"/>
                    <a:pt x="12459" y="8103"/>
                    <a:pt x="12377" y="7981"/>
                  </a:cubicBezTo>
                  <a:cubicBezTo>
                    <a:pt x="12295" y="7860"/>
                    <a:pt x="12365" y="7708"/>
                    <a:pt x="12518" y="7495"/>
                  </a:cubicBezTo>
                  <a:cubicBezTo>
                    <a:pt x="12670" y="7283"/>
                    <a:pt x="12787" y="7313"/>
                    <a:pt x="12787" y="7191"/>
                  </a:cubicBezTo>
                  <a:cubicBezTo>
                    <a:pt x="12787" y="7070"/>
                    <a:pt x="12131" y="7070"/>
                    <a:pt x="11744" y="7525"/>
                  </a:cubicBezTo>
                  <a:cubicBezTo>
                    <a:pt x="11356" y="7981"/>
                    <a:pt x="11474" y="8588"/>
                    <a:pt x="11497" y="8710"/>
                  </a:cubicBezTo>
                  <a:cubicBezTo>
                    <a:pt x="11521" y="8831"/>
                    <a:pt x="11861" y="8771"/>
                    <a:pt x="12060" y="8847"/>
                  </a:cubicBezTo>
                  <a:cubicBezTo>
                    <a:pt x="12260" y="8923"/>
                    <a:pt x="12154" y="9029"/>
                    <a:pt x="12002" y="8999"/>
                  </a:cubicBezTo>
                  <a:cubicBezTo>
                    <a:pt x="11849" y="8968"/>
                    <a:pt x="11591" y="8907"/>
                    <a:pt x="11603" y="9044"/>
                  </a:cubicBezTo>
                  <a:cubicBezTo>
                    <a:pt x="11614" y="9181"/>
                    <a:pt x="11931" y="9439"/>
                    <a:pt x="12119" y="9378"/>
                  </a:cubicBezTo>
                  <a:cubicBezTo>
                    <a:pt x="12307" y="9317"/>
                    <a:pt x="12307" y="9317"/>
                    <a:pt x="12389" y="9454"/>
                  </a:cubicBezTo>
                  <a:cubicBezTo>
                    <a:pt x="12471" y="9591"/>
                    <a:pt x="12694" y="9545"/>
                    <a:pt x="12916" y="9560"/>
                  </a:cubicBezTo>
                  <a:cubicBezTo>
                    <a:pt x="13139" y="9576"/>
                    <a:pt x="13397" y="9682"/>
                    <a:pt x="13503" y="9697"/>
                  </a:cubicBezTo>
                  <a:cubicBezTo>
                    <a:pt x="13608" y="9712"/>
                    <a:pt x="13738" y="9621"/>
                    <a:pt x="13773" y="9545"/>
                  </a:cubicBezTo>
                  <a:cubicBezTo>
                    <a:pt x="13808" y="9469"/>
                    <a:pt x="14242" y="9667"/>
                    <a:pt x="14371" y="9651"/>
                  </a:cubicBezTo>
                  <a:cubicBezTo>
                    <a:pt x="14500" y="9636"/>
                    <a:pt x="14418" y="9485"/>
                    <a:pt x="14336" y="9439"/>
                  </a:cubicBezTo>
                  <a:cubicBezTo>
                    <a:pt x="14254" y="9393"/>
                    <a:pt x="14289" y="9196"/>
                    <a:pt x="14394" y="9272"/>
                  </a:cubicBezTo>
                  <a:cubicBezTo>
                    <a:pt x="14500" y="9348"/>
                    <a:pt x="14676" y="9393"/>
                    <a:pt x="14711" y="9530"/>
                  </a:cubicBezTo>
                  <a:cubicBezTo>
                    <a:pt x="14741" y="9646"/>
                    <a:pt x="14840" y="9591"/>
                    <a:pt x="14852" y="9697"/>
                  </a:cubicBezTo>
                  <a:cubicBezTo>
                    <a:pt x="14864" y="9803"/>
                    <a:pt x="15239" y="9925"/>
                    <a:pt x="15251" y="10046"/>
                  </a:cubicBezTo>
                  <a:cubicBezTo>
                    <a:pt x="15262" y="10168"/>
                    <a:pt x="14887" y="10229"/>
                    <a:pt x="14993" y="10335"/>
                  </a:cubicBezTo>
                  <a:cubicBezTo>
                    <a:pt x="15098" y="10441"/>
                    <a:pt x="15262" y="10198"/>
                    <a:pt x="15403" y="10183"/>
                  </a:cubicBezTo>
                  <a:cubicBezTo>
                    <a:pt x="15544" y="10168"/>
                    <a:pt x="15544" y="10578"/>
                    <a:pt x="15649" y="10517"/>
                  </a:cubicBezTo>
                  <a:cubicBezTo>
                    <a:pt x="15793" y="10434"/>
                    <a:pt x="15907" y="10593"/>
                    <a:pt x="16048" y="10851"/>
                  </a:cubicBezTo>
                  <a:cubicBezTo>
                    <a:pt x="16189" y="11110"/>
                    <a:pt x="16036" y="11352"/>
                    <a:pt x="16048" y="11443"/>
                  </a:cubicBezTo>
                  <a:cubicBezTo>
                    <a:pt x="16060" y="11535"/>
                    <a:pt x="16330" y="11504"/>
                    <a:pt x="16482" y="11398"/>
                  </a:cubicBezTo>
                  <a:cubicBezTo>
                    <a:pt x="16635" y="11292"/>
                    <a:pt x="16775" y="11519"/>
                    <a:pt x="16893" y="11656"/>
                  </a:cubicBezTo>
                  <a:cubicBezTo>
                    <a:pt x="17010" y="11793"/>
                    <a:pt x="16459" y="12021"/>
                    <a:pt x="16506" y="11899"/>
                  </a:cubicBezTo>
                  <a:cubicBezTo>
                    <a:pt x="16553" y="11778"/>
                    <a:pt x="16177" y="11413"/>
                    <a:pt x="15837" y="11580"/>
                  </a:cubicBezTo>
                  <a:cubicBezTo>
                    <a:pt x="15497" y="11747"/>
                    <a:pt x="15732" y="12005"/>
                    <a:pt x="15767" y="12157"/>
                  </a:cubicBezTo>
                  <a:cubicBezTo>
                    <a:pt x="15802" y="12309"/>
                    <a:pt x="15462" y="12461"/>
                    <a:pt x="15145" y="12324"/>
                  </a:cubicBezTo>
                  <a:cubicBezTo>
                    <a:pt x="14828" y="12188"/>
                    <a:pt x="14922" y="12415"/>
                    <a:pt x="14793" y="12415"/>
                  </a:cubicBezTo>
                  <a:cubicBezTo>
                    <a:pt x="14664" y="12415"/>
                    <a:pt x="14523" y="12673"/>
                    <a:pt x="14641" y="12841"/>
                  </a:cubicBezTo>
                  <a:cubicBezTo>
                    <a:pt x="14758" y="13008"/>
                    <a:pt x="15016" y="12856"/>
                    <a:pt x="15227" y="12871"/>
                  </a:cubicBezTo>
                  <a:cubicBezTo>
                    <a:pt x="15438" y="12886"/>
                    <a:pt x="15462" y="12962"/>
                    <a:pt x="15485" y="12810"/>
                  </a:cubicBezTo>
                  <a:cubicBezTo>
                    <a:pt x="15509" y="12659"/>
                    <a:pt x="15732" y="12734"/>
                    <a:pt x="15884" y="12780"/>
                  </a:cubicBezTo>
                  <a:cubicBezTo>
                    <a:pt x="16036" y="12825"/>
                    <a:pt x="16001" y="13099"/>
                    <a:pt x="16189" y="13129"/>
                  </a:cubicBezTo>
                  <a:cubicBezTo>
                    <a:pt x="16377" y="13159"/>
                    <a:pt x="16224" y="13403"/>
                    <a:pt x="16341" y="13570"/>
                  </a:cubicBezTo>
                  <a:cubicBezTo>
                    <a:pt x="16459" y="13737"/>
                    <a:pt x="16834" y="13646"/>
                    <a:pt x="16975" y="13828"/>
                  </a:cubicBezTo>
                  <a:cubicBezTo>
                    <a:pt x="17116" y="14010"/>
                    <a:pt x="17712" y="14373"/>
                    <a:pt x="17796" y="14238"/>
                  </a:cubicBezTo>
                  <a:cubicBezTo>
                    <a:pt x="17890" y="14086"/>
                    <a:pt x="17280" y="13387"/>
                    <a:pt x="17104" y="13327"/>
                  </a:cubicBezTo>
                  <a:cubicBezTo>
                    <a:pt x="16928" y="13266"/>
                    <a:pt x="17280" y="13190"/>
                    <a:pt x="17503" y="13418"/>
                  </a:cubicBezTo>
                  <a:cubicBezTo>
                    <a:pt x="17726" y="13646"/>
                    <a:pt x="18054" y="13752"/>
                    <a:pt x="18218" y="13478"/>
                  </a:cubicBezTo>
                  <a:cubicBezTo>
                    <a:pt x="18382" y="13205"/>
                    <a:pt x="18077" y="13281"/>
                    <a:pt x="18077" y="13084"/>
                  </a:cubicBezTo>
                  <a:cubicBezTo>
                    <a:pt x="18077" y="12886"/>
                    <a:pt x="17972" y="12613"/>
                    <a:pt x="17808" y="12613"/>
                  </a:cubicBezTo>
                  <a:cubicBezTo>
                    <a:pt x="17643" y="12613"/>
                    <a:pt x="17221" y="12188"/>
                    <a:pt x="17374" y="12097"/>
                  </a:cubicBezTo>
                  <a:cubicBezTo>
                    <a:pt x="17526" y="12005"/>
                    <a:pt x="17327" y="11884"/>
                    <a:pt x="17444" y="11717"/>
                  </a:cubicBezTo>
                  <a:cubicBezTo>
                    <a:pt x="17561" y="11550"/>
                    <a:pt x="17679" y="11869"/>
                    <a:pt x="17819" y="11884"/>
                  </a:cubicBezTo>
                  <a:close/>
                  <a:moveTo>
                    <a:pt x="13984" y="13220"/>
                  </a:moveTo>
                  <a:cubicBezTo>
                    <a:pt x="14007" y="13068"/>
                    <a:pt x="13597" y="13008"/>
                    <a:pt x="13620" y="12841"/>
                  </a:cubicBezTo>
                  <a:cubicBezTo>
                    <a:pt x="13644" y="12673"/>
                    <a:pt x="13233" y="12537"/>
                    <a:pt x="13104" y="12446"/>
                  </a:cubicBezTo>
                  <a:cubicBezTo>
                    <a:pt x="12975" y="12355"/>
                    <a:pt x="12776" y="12309"/>
                    <a:pt x="12776" y="12127"/>
                  </a:cubicBezTo>
                  <a:cubicBezTo>
                    <a:pt x="12776" y="11945"/>
                    <a:pt x="12494" y="12081"/>
                    <a:pt x="12482" y="12355"/>
                  </a:cubicBezTo>
                  <a:cubicBezTo>
                    <a:pt x="12471" y="12628"/>
                    <a:pt x="12353" y="12567"/>
                    <a:pt x="12412" y="12825"/>
                  </a:cubicBezTo>
                  <a:cubicBezTo>
                    <a:pt x="12471" y="13084"/>
                    <a:pt x="12154" y="13145"/>
                    <a:pt x="12189" y="13281"/>
                  </a:cubicBezTo>
                  <a:cubicBezTo>
                    <a:pt x="12224" y="13418"/>
                    <a:pt x="12377" y="13266"/>
                    <a:pt x="12518" y="13266"/>
                  </a:cubicBezTo>
                  <a:cubicBezTo>
                    <a:pt x="12658" y="13266"/>
                    <a:pt x="12480" y="13520"/>
                    <a:pt x="12658" y="13539"/>
                  </a:cubicBezTo>
                  <a:cubicBezTo>
                    <a:pt x="12799" y="13554"/>
                    <a:pt x="13045" y="13342"/>
                    <a:pt x="13104" y="13220"/>
                  </a:cubicBezTo>
                  <a:cubicBezTo>
                    <a:pt x="13163" y="13099"/>
                    <a:pt x="13280" y="13053"/>
                    <a:pt x="13444" y="13205"/>
                  </a:cubicBezTo>
                  <a:cubicBezTo>
                    <a:pt x="13608" y="13357"/>
                    <a:pt x="13960" y="13372"/>
                    <a:pt x="13984" y="13220"/>
                  </a:cubicBezTo>
                  <a:close/>
                  <a:moveTo>
                    <a:pt x="13139" y="14056"/>
                  </a:moveTo>
                  <a:cubicBezTo>
                    <a:pt x="13327" y="14207"/>
                    <a:pt x="13608" y="13797"/>
                    <a:pt x="13585" y="13676"/>
                  </a:cubicBezTo>
                  <a:cubicBezTo>
                    <a:pt x="13562" y="13554"/>
                    <a:pt x="12913" y="13872"/>
                    <a:pt x="13139" y="14056"/>
                  </a:cubicBezTo>
                  <a:close/>
                  <a:moveTo>
                    <a:pt x="14171" y="14390"/>
                  </a:moveTo>
                  <a:cubicBezTo>
                    <a:pt x="14254" y="14374"/>
                    <a:pt x="14418" y="13995"/>
                    <a:pt x="14207" y="14010"/>
                  </a:cubicBezTo>
                  <a:cubicBezTo>
                    <a:pt x="13996" y="14025"/>
                    <a:pt x="14044" y="14413"/>
                    <a:pt x="14171" y="14390"/>
                  </a:cubicBezTo>
                  <a:close/>
                  <a:moveTo>
                    <a:pt x="11216" y="1284"/>
                  </a:moveTo>
                  <a:cubicBezTo>
                    <a:pt x="11380" y="1147"/>
                    <a:pt x="11509" y="1238"/>
                    <a:pt x="11368" y="1329"/>
                  </a:cubicBezTo>
                  <a:cubicBezTo>
                    <a:pt x="11227" y="1421"/>
                    <a:pt x="11274" y="1481"/>
                    <a:pt x="11474" y="1466"/>
                  </a:cubicBezTo>
                  <a:cubicBezTo>
                    <a:pt x="11673" y="1451"/>
                    <a:pt x="11392" y="1542"/>
                    <a:pt x="11392" y="1694"/>
                  </a:cubicBezTo>
                  <a:cubicBezTo>
                    <a:pt x="11392" y="1846"/>
                    <a:pt x="11626" y="1755"/>
                    <a:pt x="11638" y="1906"/>
                  </a:cubicBezTo>
                  <a:cubicBezTo>
                    <a:pt x="11650" y="2058"/>
                    <a:pt x="12154" y="2119"/>
                    <a:pt x="12307" y="1937"/>
                  </a:cubicBezTo>
                  <a:cubicBezTo>
                    <a:pt x="12459" y="1755"/>
                    <a:pt x="12400" y="1982"/>
                    <a:pt x="12389" y="2104"/>
                  </a:cubicBezTo>
                  <a:cubicBezTo>
                    <a:pt x="12377" y="2225"/>
                    <a:pt x="13104" y="2332"/>
                    <a:pt x="13139" y="2180"/>
                  </a:cubicBezTo>
                  <a:cubicBezTo>
                    <a:pt x="13174" y="2028"/>
                    <a:pt x="13280" y="2089"/>
                    <a:pt x="13421" y="2134"/>
                  </a:cubicBezTo>
                  <a:cubicBezTo>
                    <a:pt x="13562" y="2180"/>
                    <a:pt x="14254" y="1967"/>
                    <a:pt x="14265" y="1785"/>
                  </a:cubicBezTo>
                  <a:cubicBezTo>
                    <a:pt x="14277" y="1603"/>
                    <a:pt x="14488" y="1876"/>
                    <a:pt x="14265" y="2074"/>
                  </a:cubicBezTo>
                  <a:cubicBezTo>
                    <a:pt x="14042" y="2271"/>
                    <a:pt x="13597" y="2241"/>
                    <a:pt x="13397" y="2317"/>
                  </a:cubicBezTo>
                  <a:cubicBezTo>
                    <a:pt x="13198" y="2393"/>
                    <a:pt x="13526" y="2575"/>
                    <a:pt x="13726" y="2772"/>
                  </a:cubicBezTo>
                  <a:cubicBezTo>
                    <a:pt x="13925" y="2970"/>
                    <a:pt x="13468" y="2863"/>
                    <a:pt x="13280" y="2605"/>
                  </a:cubicBezTo>
                  <a:cubicBezTo>
                    <a:pt x="13092" y="2347"/>
                    <a:pt x="12670" y="2347"/>
                    <a:pt x="12447" y="2362"/>
                  </a:cubicBezTo>
                  <a:cubicBezTo>
                    <a:pt x="12224" y="2377"/>
                    <a:pt x="12295" y="2909"/>
                    <a:pt x="12459" y="2909"/>
                  </a:cubicBezTo>
                  <a:cubicBezTo>
                    <a:pt x="12623" y="2909"/>
                    <a:pt x="12787" y="2985"/>
                    <a:pt x="12952" y="3319"/>
                  </a:cubicBezTo>
                  <a:cubicBezTo>
                    <a:pt x="13116" y="3653"/>
                    <a:pt x="13468" y="3577"/>
                    <a:pt x="13468" y="3729"/>
                  </a:cubicBezTo>
                  <a:cubicBezTo>
                    <a:pt x="13468" y="3881"/>
                    <a:pt x="13010" y="3607"/>
                    <a:pt x="12752" y="3547"/>
                  </a:cubicBezTo>
                  <a:cubicBezTo>
                    <a:pt x="12494" y="3486"/>
                    <a:pt x="12084" y="3698"/>
                    <a:pt x="12072" y="3941"/>
                  </a:cubicBezTo>
                  <a:cubicBezTo>
                    <a:pt x="12060" y="4184"/>
                    <a:pt x="12447" y="4154"/>
                    <a:pt x="12705" y="3957"/>
                  </a:cubicBezTo>
                  <a:cubicBezTo>
                    <a:pt x="12963" y="3759"/>
                    <a:pt x="12776" y="4017"/>
                    <a:pt x="12647" y="4169"/>
                  </a:cubicBezTo>
                  <a:cubicBezTo>
                    <a:pt x="12518" y="4321"/>
                    <a:pt x="12952" y="4443"/>
                    <a:pt x="12952" y="4625"/>
                  </a:cubicBezTo>
                  <a:cubicBezTo>
                    <a:pt x="12952" y="4807"/>
                    <a:pt x="12635" y="4746"/>
                    <a:pt x="12600" y="4579"/>
                  </a:cubicBezTo>
                  <a:cubicBezTo>
                    <a:pt x="12565" y="4412"/>
                    <a:pt x="12447" y="4245"/>
                    <a:pt x="12142" y="4276"/>
                  </a:cubicBezTo>
                  <a:cubicBezTo>
                    <a:pt x="11837" y="4306"/>
                    <a:pt x="11919" y="4579"/>
                    <a:pt x="12107" y="4610"/>
                  </a:cubicBezTo>
                  <a:cubicBezTo>
                    <a:pt x="12295" y="4640"/>
                    <a:pt x="12307" y="4822"/>
                    <a:pt x="12095" y="4822"/>
                  </a:cubicBezTo>
                  <a:cubicBezTo>
                    <a:pt x="11884" y="4822"/>
                    <a:pt x="11408" y="4994"/>
                    <a:pt x="11556" y="5172"/>
                  </a:cubicBezTo>
                  <a:cubicBezTo>
                    <a:pt x="11720" y="5369"/>
                    <a:pt x="12318" y="5172"/>
                    <a:pt x="12424" y="5293"/>
                  </a:cubicBezTo>
                  <a:cubicBezTo>
                    <a:pt x="12529" y="5415"/>
                    <a:pt x="12823" y="5460"/>
                    <a:pt x="12893" y="5324"/>
                  </a:cubicBezTo>
                  <a:cubicBezTo>
                    <a:pt x="12963" y="5187"/>
                    <a:pt x="13198" y="5248"/>
                    <a:pt x="13433" y="5248"/>
                  </a:cubicBezTo>
                  <a:cubicBezTo>
                    <a:pt x="13667" y="5248"/>
                    <a:pt x="13726" y="5293"/>
                    <a:pt x="13831" y="5415"/>
                  </a:cubicBezTo>
                  <a:cubicBezTo>
                    <a:pt x="13937" y="5536"/>
                    <a:pt x="14125" y="5490"/>
                    <a:pt x="14254" y="5369"/>
                  </a:cubicBezTo>
                  <a:cubicBezTo>
                    <a:pt x="14383" y="5248"/>
                    <a:pt x="14383" y="5248"/>
                    <a:pt x="14547" y="5248"/>
                  </a:cubicBezTo>
                  <a:cubicBezTo>
                    <a:pt x="14711" y="5248"/>
                    <a:pt x="14746" y="5111"/>
                    <a:pt x="14664" y="4944"/>
                  </a:cubicBezTo>
                  <a:cubicBezTo>
                    <a:pt x="14582" y="4777"/>
                    <a:pt x="14371" y="5065"/>
                    <a:pt x="14347" y="4944"/>
                  </a:cubicBezTo>
                  <a:cubicBezTo>
                    <a:pt x="14318" y="4794"/>
                    <a:pt x="14125" y="4746"/>
                    <a:pt x="13796" y="4807"/>
                  </a:cubicBezTo>
                  <a:cubicBezTo>
                    <a:pt x="13468" y="4868"/>
                    <a:pt x="13608" y="4534"/>
                    <a:pt x="13808" y="4610"/>
                  </a:cubicBezTo>
                  <a:cubicBezTo>
                    <a:pt x="14007" y="4686"/>
                    <a:pt x="14277" y="4655"/>
                    <a:pt x="14500" y="4579"/>
                  </a:cubicBezTo>
                  <a:cubicBezTo>
                    <a:pt x="14723" y="4503"/>
                    <a:pt x="14547" y="4367"/>
                    <a:pt x="14547" y="4245"/>
                  </a:cubicBezTo>
                  <a:cubicBezTo>
                    <a:pt x="14547" y="4124"/>
                    <a:pt x="14828" y="4200"/>
                    <a:pt x="15039" y="4200"/>
                  </a:cubicBezTo>
                  <a:cubicBezTo>
                    <a:pt x="15251" y="4200"/>
                    <a:pt x="15556" y="3759"/>
                    <a:pt x="15567" y="3501"/>
                  </a:cubicBezTo>
                  <a:cubicBezTo>
                    <a:pt x="15579" y="3243"/>
                    <a:pt x="15098" y="3304"/>
                    <a:pt x="14864" y="3304"/>
                  </a:cubicBezTo>
                  <a:cubicBezTo>
                    <a:pt x="14629" y="3304"/>
                    <a:pt x="15016" y="3076"/>
                    <a:pt x="15462" y="3106"/>
                  </a:cubicBezTo>
                  <a:cubicBezTo>
                    <a:pt x="15907" y="3137"/>
                    <a:pt x="15708" y="2879"/>
                    <a:pt x="15790" y="2787"/>
                  </a:cubicBezTo>
                  <a:cubicBezTo>
                    <a:pt x="15872" y="2696"/>
                    <a:pt x="16083" y="2894"/>
                    <a:pt x="16306" y="2833"/>
                  </a:cubicBezTo>
                  <a:cubicBezTo>
                    <a:pt x="16529" y="2772"/>
                    <a:pt x="16377" y="2529"/>
                    <a:pt x="16529" y="2529"/>
                  </a:cubicBezTo>
                  <a:cubicBezTo>
                    <a:pt x="16637" y="2529"/>
                    <a:pt x="16881" y="2317"/>
                    <a:pt x="17362" y="1967"/>
                  </a:cubicBezTo>
                  <a:cubicBezTo>
                    <a:pt x="17843" y="1618"/>
                    <a:pt x="18218" y="1679"/>
                    <a:pt x="18242" y="1481"/>
                  </a:cubicBezTo>
                  <a:cubicBezTo>
                    <a:pt x="18265" y="1284"/>
                    <a:pt x="17573" y="1481"/>
                    <a:pt x="17456" y="1421"/>
                  </a:cubicBezTo>
                  <a:cubicBezTo>
                    <a:pt x="17338" y="1360"/>
                    <a:pt x="17937" y="1193"/>
                    <a:pt x="18077" y="1238"/>
                  </a:cubicBezTo>
                  <a:cubicBezTo>
                    <a:pt x="18218" y="1284"/>
                    <a:pt x="18406" y="1238"/>
                    <a:pt x="18887" y="935"/>
                  </a:cubicBezTo>
                  <a:cubicBezTo>
                    <a:pt x="19368" y="631"/>
                    <a:pt x="19157" y="555"/>
                    <a:pt x="18957" y="601"/>
                  </a:cubicBezTo>
                  <a:cubicBezTo>
                    <a:pt x="18758" y="646"/>
                    <a:pt x="18535" y="555"/>
                    <a:pt x="18547" y="388"/>
                  </a:cubicBezTo>
                  <a:cubicBezTo>
                    <a:pt x="18558" y="221"/>
                    <a:pt x="18253" y="373"/>
                    <a:pt x="18242" y="282"/>
                  </a:cubicBezTo>
                  <a:cubicBezTo>
                    <a:pt x="18230" y="191"/>
                    <a:pt x="17948" y="236"/>
                    <a:pt x="17643" y="388"/>
                  </a:cubicBezTo>
                  <a:cubicBezTo>
                    <a:pt x="17338" y="540"/>
                    <a:pt x="17620" y="236"/>
                    <a:pt x="17749" y="175"/>
                  </a:cubicBezTo>
                  <a:cubicBezTo>
                    <a:pt x="17878" y="115"/>
                    <a:pt x="16975" y="175"/>
                    <a:pt x="16822" y="39"/>
                  </a:cubicBezTo>
                  <a:cubicBezTo>
                    <a:pt x="16670" y="-98"/>
                    <a:pt x="16494" y="266"/>
                    <a:pt x="16353" y="84"/>
                  </a:cubicBezTo>
                  <a:cubicBezTo>
                    <a:pt x="16212" y="-98"/>
                    <a:pt x="15849" y="54"/>
                    <a:pt x="15896" y="191"/>
                  </a:cubicBezTo>
                  <a:cubicBezTo>
                    <a:pt x="15943" y="327"/>
                    <a:pt x="15837" y="327"/>
                    <a:pt x="15696" y="175"/>
                  </a:cubicBezTo>
                  <a:cubicBezTo>
                    <a:pt x="15556" y="23"/>
                    <a:pt x="15286" y="191"/>
                    <a:pt x="15039" y="145"/>
                  </a:cubicBezTo>
                  <a:cubicBezTo>
                    <a:pt x="14793" y="99"/>
                    <a:pt x="14899" y="403"/>
                    <a:pt x="14629" y="251"/>
                  </a:cubicBezTo>
                  <a:cubicBezTo>
                    <a:pt x="14359" y="99"/>
                    <a:pt x="14066" y="175"/>
                    <a:pt x="14148" y="221"/>
                  </a:cubicBezTo>
                  <a:cubicBezTo>
                    <a:pt x="14230" y="266"/>
                    <a:pt x="14125" y="358"/>
                    <a:pt x="14007" y="312"/>
                  </a:cubicBezTo>
                  <a:cubicBezTo>
                    <a:pt x="13890" y="266"/>
                    <a:pt x="13784" y="327"/>
                    <a:pt x="13843" y="479"/>
                  </a:cubicBezTo>
                  <a:cubicBezTo>
                    <a:pt x="13902" y="631"/>
                    <a:pt x="13409" y="434"/>
                    <a:pt x="13409" y="601"/>
                  </a:cubicBezTo>
                  <a:cubicBezTo>
                    <a:pt x="13409" y="768"/>
                    <a:pt x="13233" y="859"/>
                    <a:pt x="13092" y="707"/>
                  </a:cubicBezTo>
                  <a:cubicBezTo>
                    <a:pt x="12952" y="555"/>
                    <a:pt x="12506" y="509"/>
                    <a:pt x="12635" y="646"/>
                  </a:cubicBezTo>
                  <a:cubicBezTo>
                    <a:pt x="12764" y="783"/>
                    <a:pt x="12236" y="707"/>
                    <a:pt x="12377" y="844"/>
                  </a:cubicBezTo>
                  <a:cubicBezTo>
                    <a:pt x="12518" y="980"/>
                    <a:pt x="12201" y="1087"/>
                    <a:pt x="12201" y="1011"/>
                  </a:cubicBezTo>
                  <a:cubicBezTo>
                    <a:pt x="12201" y="935"/>
                    <a:pt x="11908" y="798"/>
                    <a:pt x="11790" y="935"/>
                  </a:cubicBezTo>
                  <a:cubicBezTo>
                    <a:pt x="11673" y="1071"/>
                    <a:pt x="11638" y="1238"/>
                    <a:pt x="11579" y="1147"/>
                  </a:cubicBezTo>
                  <a:cubicBezTo>
                    <a:pt x="11521" y="1056"/>
                    <a:pt x="11263" y="1087"/>
                    <a:pt x="11016" y="1208"/>
                  </a:cubicBezTo>
                  <a:cubicBezTo>
                    <a:pt x="10770" y="1329"/>
                    <a:pt x="11051" y="1421"/>
                    <a:pt x="11216" y="1284"/>
                  </a:cubicBezTo>
                  <a:close/>
                  <a:moveTo>
                    <a:pt x="9796" y="2787"/>
                  </a:moveTo>
                  <a:cubicBezTo>
                    <a:pt x="9969" y="2900"/>
                    <a:pt x="9867" y="3046"/>
                    <a:pt x="10054" y="3152"/>
                  </a:cubicBezTo>
                  <a:cubicBezTo>
                    <a:pt x="10242" y="3258"/>
                    <a:pt x="10782" y="3015"/>
                    <a:pt x="10829" y="3182"/>
                  </a:cubicBezTo>
                  <a:cubicBezTo>
                    <a:pt x="10875" y="3349"/>
                    <a:pt x="10277" y="3364"/>
                    <a:pt x="10359" y="3471"/>
                  </a:cubicBezTo>
                  <a:cubicBezTo>
                    <a:pt x="10442" y="3577"/>
                    <a:pt x="10782" y="3744"/>
                    <a:pt x="10735" y="3835"/>
                  </a:cubicBezTo>
                  <a:cubicBezTo>
                    <a:pt x="10688" y="3926"/>
                    <a:pt x="11298" y="4184"/>
                    <a:pt x="11356" y="4063"/>
                  </a:cubicBezTo>
                  <a:cubicBezTo>
                    <a:pt x="11415" y="3941"/>
                    <a:pt x="11579" y="3972"/>
                    <a:pt x="11732" y="4048"/>
                  </a:cubicBezTo>
                  <a:cubicBezTo>
                    <a:pt x="11884" y="4124"/>
                    <a:pt x="11896" y="3577"/>
                    <a:pt x="12002" y="3668"/>
                  </a:cubicBezTo>
                  <a:cubicBezTo>
                    <a:pt x="12107" y="3759"/>
                    <a:pt x="12095" y="3471"/>
                    <a:pt x="12271" y="3380"/>
                  </a:cubicBezTo>
                  <a:cubicBezTo>
                    <a:pt x="12447" y="3288"/>
                    <a:pt x="12701" y="3288"/>
                    <a:pt x="12717" y="3182"/>
                  </a:cubicBezTo>
                  <a:cubicBezTo>
                    <a:pt x="12729" y="3106"/>
                    <a:pt x="12670" y="3000"/>
                    <a:pt x="12459" y="3030"/>
                  </a:cubicBezTo>
                  <a:cubicBezTo>
                    <a:pt x="12248" y="3061"/>
                    <a:pt x="12107" y="2954"/>
                    <a:pt x="12201" y="2803"/>
                  </a:cubicBezTo>
                  <a:cubicBezTo>
                    <a:pt x="12295" y="2651"/>
                    <a:pt x="11966" y="2605"/>
                    <a:pt x="12084" y="2484"/>
                  </a:cubicBezTo>
                  <a:cubicBezTo>
                    <a:pt x="12201" y="2362"/>
                    <a:pt x="11861" y="2241"/>
                    <a:pt x="11896" y="2423"/>
                  </a:cubicBezTo>
                  <a:cubicBezTo>
                    <a:pt x="11931" y="2605"/>
                    <a:pt x="11685" y="2438"/>
                    <a:pt x="11650" y="2271"/>
                  </a:cubicBezTo>
                  <a:cubicBezTo>
                    <a:pt x="11614" y="2104"/>
                    <a:pt x="11134" y="2043"/>
                    <a:pt x="10817" y="1679"/>
                  </a:cubicBezTo>
                  <a:cubicBezTo>
                    <a:pt x="10500" y="1314"/>
                    <a:pt x="10172" y="1557"/>
                    <a:pt x="10359" y="1603"/>
                  </a:cubicBezTo>
                  <a:cubicBezTo>
                    <a:pt x="10547" y="1648"/>
                    <a:pt x="10535" y="1770"/>
                    <a:pt x="10383" y="1755"/>
                  </a:cubicBezTo>
                  <a:cubicBezTo>
                    <a:pt x="10230" y="1739"/>
                    <a:pt x="9961" y="1770"/>
                    <a:pt x="10207" y="1891"/>
                  </a:cubicBezTo>
                  <a:cubicBezTo>
                    <a:pt x="10453" y="2013"/>
                    <a:pt x="10183" y="2058"/>
                    <a:pt x="9984" y="2058"/>
                  </a:cubicBezTo>
                  <a:cubicBezTo>
                    <a:pt x="9785" y="2058"/>
                    <a:pt x="9773" y="2393"/>
                    <a:pt x="10031" y="2438"/>
                  </a:cubicBezTo>
                  <a:cubicBezTo>
                    <a:pt x="10289" y="2484"/>
                    <a:pt x="10101" y="2681"/>
                    <a:pt x="9890" y="2605"/>
                  </a:cubicBezTo>
                  <a:cubicBezTo>
                    <a:pt x="9679" y="2529"/>
                    <a:pt x="9609" y="2666"/>
                    <a:pt x="9796" y="2787"/>
                  </a:cubicBezTo>
                  <a:close/>
                  <a:moveTo>
                    <a:pt x="11485" y="4488"/>
                  </a:moveTo>
                  <a:cubicBezTo>
                    <a:pt x="11274" y="4351"/>
                    <a:pt x="11009" y="4641"/>
                    <a:pt x="11227" y="4746"/>
                  </a:cubicBezTo>
                  <a:cubicBezTo>
                    <a:pt x="11415" y="4837"/>
                    <a:pt x="11697" y="4625"/>
                    <a:pt x="11485" y="4488"/>
                  </a:cubicBezTo>
                  <a:close/>
                  <a:moveTo>
                    <a:pt x="10887" y="6280"/>
                  </a:moveTo>
                  <a:cubicBezTo>
                    <a:pt x="10969" y="6584"/>
                    <a:pt x="11063" y="6371"/>
                    <a:pt x="11192" y="6493"/>
                  </a:cubicBezTo>
                  <a:cubicBezTo>
                    <a:pt x="11321" y="6614"/>
                    <a:pt x="11521" y="6690"/>
                    <a:pt x="11626" y="6569"/>
                  </a:cubicBezTo>
                  <a:cubicBezTo>
                    <a:pt x="11732" y="6447"/>
                    <a:pt x="11779" y="6356"/>
                    <a:pt x="11814" y="6462"/>
                  </a:cubicBezTo>
                  <a:cubicBezTo>
                    <a:pt x="11871" y="6635"/>
                    <a:pt x="12131" y="6660"/>
                    <a:pt x="12694" y="6675"/>
                  </a:cubicBezTo>
                  <a:cubicBezTo>
                    <a:pt x="13257" y="6690"/>
                    <a:pt x="13116" y="6371"/>
                    <a:pt x="13280" y="6493"/>
                  </a:cubicBezTo>
                  <a:cubicBezTo>
                    <a:pt x="13444" y="6614"/>
                    <a:pt x="13820" y="6614"/>
                    <a:pt x="13984" y="6569"/>
                  </a:cubicBezTo>
                  <a:cubicBezTo>
                    <a:pt x="14148" y="6523"/>
                    <a:pt x="14230" y="6189"/>
                    <a:pt x="14218" y="6022"/>
                  </a:cubicBezTo>
                  <a:cubicBezTo>
                    <a:pt x="14207" y="5855"/>
                    <a:pt x="12952" y="5718"/>
                    <a:pt x="12729" y="5885"/>
                  </a:cubicBezTo>
                  <a:cubicBezTo>
                    <a:pt x="12506" y="6052"/>
                    <a:pt x="12154" y="5809"/>
                    <a:pt x="11978" y="5931"/>
                  </a:cubicBezTo>
                  <a:cubicBezTo>
                    <a:pt x="11802" y="6052"/>
                    <a:pt x="11861" y="5779"/>
                    <a:pt x="11544" y="5764"/>
                  </a:cubicBezTo>
                  <a:cubicBezTo>
                    <a:pt x="11227" y="5749"/>
                    <a:pt x="11568" y="5536"/>
                    <a:pt x="11626" y="5445"/>
                  </a:cubicBezTo>
                  <a:cubicBezTo>
                    <a:pt x="11685" y="5354"/>
                    <a:pt x="11145" y="5111"/>
                    <a:pt x="10922" y="5172"/>
                  </a:cubicBezTo>
                  <a:cubicBezTo>
                    <a:pt x="10700" y="5232"/>
                    <a:pt x="10570" y="5081"/>
                    <a:pt x="10359" y="4959"/>
                  </a:cubicBezTo>
                  <a:cubicBezTo>
                    <a:pt x="10148" y="4837"/>
                    <a:pt x="9575" y="4866"/>
                    <a:pt x="9691" y="5081"/>
                  </a:cubicBezTo>
                  <a:cubicBezTo>
                    <a:pt x="9773" y="5232"/>
                    <a:pt x="10453" y="5551"/>
                    <a:pt x="10524" y="5399"/>
                  </a:cubicBezTo>
                  <a:cubicBezTo>
                    <a:pt x="10594" y="5248"/>
                    <a:pt x="10770" y="5582"/>
                    <a:pt x="10875" y="5749"/>
                  </a:cubicBezTo>
                  <a:cubicBezTo>
                    <a:pt x="10981" y="5916"/>
                    <a:pt x="10805" y="5976"/>
                    <a:pt x="10887" y="6280"/>
                  </a:cubicBezTo>
                  <a:close/>
                  <a:moveTo>
                    <a:pt x="8975" y="8710"/>
                  </a:moveTo>
                  <a:cubicBezTo>
                    <a:pt x="9233" y="8938"/>
                    <a:pt x="9151" y="8528"/>
                    <a:pt x="9445" y="8543"/>
                  </a:cubicBezTo>
                  <a:cubicBezTo>
                    <a:pt x="9738" y="8558"/>
                    <a:pt x="9749" y="7935"/>
                    <a:pt x="9796" y="7708"/>
                  </a:cubicBezTo>
                  <a:cubicBezTo>
                    <a:pt x="9843" y="7480"/>
                    <a:pt x="9562" y="7495"/>
                    <a:pt x="9632" y="7662"/>
                  </a:cubicBezTo>
                  <a:cubicBezTo>
                    <a:pt x="9703" y="7829"/>
                    <a:pt x="9620" y="7996"/>
                    <a:pt x="9597" y="7799"/>
                  </a:cubicBezTo>
                  <a:cubicBezTo>
                    <a:pt x="9573" y="7601"/>
                    <a:pt x="9351" y="7784"/>
                    <a:pt x="9269" y="7632"/>
                  </a:cubicBezTo>
                  <a:cubicBezTo>
                    <a:pt x="9186" y="7480"/>
                    <a:pt x="9527" y="7465"/>
                    <a:pt x="9609" y="7267"/>
                  </a:cubicBezTo>
                  <a:cubicBezTo>
                    <a:pt x="9691" y="7070"/>
                    <a:pt x="9339" y="7100"/>
                    <a:pt x="9421" y="6948"/>
                  </a:cubicBezTo>
                  <a:cubicBezTo>
                    <a:pt x="9503" y="6797"/>
                    <a:pt x="8905" y="6964"/>
                    <a:pt x="9081" y="7055"/>
                  </a:cubicBezTo>
                  <a:cubicBezTo>
                    <a:pt x="9257" y="7146"/>
                    <a:pt x="9093" y="7267"/>
                    <a:pt x="8928" y="7115"/>
                  </a:cubicBezTo>
                  <a:cubicBezTo>
                    <a:pt x="8764" y="6964"/>
                    <a:pt x="8309" y="7218"/>
                    <a:pt x="8471" y="7389"/>
                  </a:cubicBezTo>
                  <a:cubicBezTo>
                    <a:pt x="8600" y="7525"/>
                    <a:pt x="8987" y="7298"/>
                    <a:pt x="8764" y="7693"/>
                  </a:cubicBezTo>
                  <a:cubicBezTo>
                    <a:pt x="8541" y="8087"/>
                    <a:pt x="8448" y="7586"/>
                    <a:pt x="8236" y="7632"/>
                  </a:cubicBezTo>
                  <a:cubicBezTo>
                    <a:pt x="8025" y="7677"/>
                    <a:pt x="8119" y="8011"/>
                    <a:pt x="8436" y="8133"/>
                  </a:cubicBezTo>
                  <a:cubicBezTo>
                    <a:pt x="8752" y="8254"/>
                    <a:pt x="8717" y="8482"/>
                    <a:pt x="8975" y="8710"/>
                  </a:cubicBezTo>
                  <a:close/>
                  <a:moveTo>
                    <a:pt x="10477" y="6584"/>
                  </a:moveTo>
                  <a:cubicBezTo>
                    <a:pt x="10688" y="6569"/>
                    <a:pt x="10582" y="6235"/>
                    <a:pt x="10348" y="6007"/>
                  </a:cubicBezTo>
                  <a:cubicBezTo>
                    <a:pt x="10113" y="5779"/>
                    <a:pt x="9586" y="6247"/>
                    <a:pt x="9679" y="6341"/>
                  </a:cubicBezTo>
                  <a:cubicBezTo>
                    <a:pt x="9785" y="6447"/>
                    <a:pt x="10266" y="6599"/>
                    <a:pt x="10477" y="6584"/>
                  </a:cubicBezTo>
                  <a:close/>
                  <a:moveTo>
                    <a:pt x="10606" y="4367"/>
                  </a:moveTo>
                  <a:cubicBezTo>
                    <a:pt x="10582" y="4276"/>
                    <a:pt x="9693" y="4414"/>
                    <a:pt x="9832" y="4549"/>
                  </a:cubicBezTo>
                  <a:cubicBezTo>
                    <a:pt x="10066" y="4777"/>
                    <a:pt x="10629" y="4458"/>
                    <a:pt x="10606" y="4367"/>
                  </a:cubicBezTo>
                  <a:close/>
                  <a:moveTo>
                    <a:pt x="9656" y="4291"/>
                  </a:moveTo>
                  <a:cubicBezTo>
                    <a:pt x="9832" y="4291"/>
                    <a:pt x="9972" y="4260"/>
                    <a:pt x="10125" y="4184"/>
                  </a:cubicBezTo>
                  <a:cubicBezTo>
                    <a:pt x="10277" y="4109"/>
                    <a:pt x="10043" y="4109"/>
                    <a:pt x="10148" y="3926"/>
                  </a:cubicBezTo>
                  <a:cubicBezTo>
                    <a:pt x="10254" y="3744"/>
                    <a:pt x="9890" y="3729"/>
                    <a:pt x="9867" y="3790"/>
                  </a:cubicBezTo>
                  <a:cubicBezTo>
                    <a:pt x="9843" y="3850"/>
                    <a:pt x="9386" y="3425"/>
                    <a:pt x="9315" y="3562"/>
                  </a:cubicBezTo>
                  <a:cubicBezTo>
                    <a:pt x="9245" y="3698"/>
                    <a:pt x="9480" y="4291"/>
                    <a:pt x="9656" y="4291"/>
                  </a:cubicBezTo>
                  <a:close/>
                  <a:moveTo>
                    <a:pt x="9163" y="5187"/>
                  </a:moveTo>
                  <a:cubicBezTo>
                    <a:pt x="9151" y="5339"/>
                    <a:pt x="8881" y="5156"/>
                    <a:pt x="8670" y="5050"/>
                  </a:cubicBezTo>
                  <a:cubicBezTo>
                    <a:pt x="8459" y="4944"/>
                    <a:pt x="8588" y="5263"/>
                    <a:pt x="8752" y="5445"/>
                  </a:cubicBezTo>
                  <a:cubicBezTo>
                    <a:pt x="8917" y="5627"/>
                    <a:pt x="8670" y="5536"/>
                    <a:pt x="8448" y="5339"/>
                  </a:cubicBezTo>
                  <a:cubicBezTo>
                    <a:pt x="8225" y="5141"/>
                    <a:pt x="8248" y="5475"/>
                    <a:pt x="8354" y="5582"/>
                  </a:cubicBezTo>
                  <a:cubicBezTo>
                    <a:pt x="8459" y="5688"/>
                    <a:pt x="8330" y="5840"/>
                    <a:pt x="8189" y="5597"/>
                  </a:cubicBezTo>
                  <a:cubicBezTo>
                    <a:pt x="8049" y="5354"/>
                    <a:pt x="7978" y="5096"/>
                    <a:pt x="7755" y="5081"/>
                  </a:cubicBezTo>
                  <a:cubicBezTo>
                    <a:pt x="7533" y="5065"/>
                    <a:pt x="7634" y="5361"/>
                    <a:pt x="7720" y="5506"/>
                  </a:cubicBezTo>
                  <a:cubicBezTo>
                    <a:pt x="7838" y="5703"/>
                    <a:pt x="7955" y="5749"/>
                    <a:pt x="8143" y="5885"/>
                  </a:cubicBezTo>
                  <a:cubicBezTo>
                    <a:pt x="8330" y="6022"/>
                    <a:pt x="8635" y="5825"/>
                    <a:pt x="8776" y="5870"/>
                  </a:cubicBezTo>
                  <a:cubicBezTo>
                    <a:pt x="8917" y="5916"/>
                    <a:pt x="8623" y="6143"/>
                    <a:pt x="8717" y="6295"/>
                  </a:cubicBezTo>
                  <a:cubicBezTo>
                    <a:pt x="8811" y="6447"/>
                    <a:pt x="9069" y="6341"/>
                    <a:pt x="9269" y="6326"/>
                  </a:cubicBezTo>
                  <a:cubicBezTo>
                    <a:pt x="9468" y="6311"/>
                    <a:pt x="9374" y="6159"/>
                    <a:pt x="9491" y="6052"/>
                  </a:cubicBezTo>
                  <a:cubicBezTo>
                    <a:pt x="9609" y="5946"/>
                    <a:pt x="9374" y="5961"/>
                    <a:pt x="9468" y="5703"/>
                  </a:cubicBezTo>
                  <a:cubicBezTo>
                    <a:pt x="9562" y="5445"/>
                    <a:pt x="9175" y="5035"/>
                    <a:pt x="9163" y="5187"/>
                  </a:cubicBezTo>
                  <a:close/>
                  <a:moveTo>
                    <a:pt x="7838" y="6250"/>
                  </a:moveTo>
                  <a:cubicBezTo>
                    <a:pt x="7920" y="6128"/>
                    <a:pt x="7662" y="5870"/>
                    <a:pt x="7591" y="6083"/>
                  </a:cubicBezTo>
                  <a:cubicBezTo>
                    <a:pt x="7521" y="6295"/>
                    <a:pt x="7754" y="6373"/>
                    <a:pt x="7838" y="6250"/>
                  </a:cubicBezTo>
                  <a:close/>
                  <a:moveTo>
                    <a:pt x="9163" y="2803"/>
                  </a:moveTo>
                  <a:cubicBezTo>
                    <a:pt x="9245" y="2620"/>
                    <a:pt x="8668" y="2477"/>
                    <a:pt x="8811" y="2636"/>
                  </a:cubicBezTo>
                  <a:cubicBezTo>
                    <a:pt x="8893" y="2727"/>
                    <a:pt x="9081" y="2985"/>
                    <a:pt x="9163" y="2803"/>
                  </a:cubicBezTo>
                  <a:close/>
                  <a:moveTo>
                    <a:pt x="7638" y="4792"/>
                  </a:moveTo>
                  <a:cubicBezTo>
                    <a:pt x="7732" y="4640"/>
                    <a:pt x="7263" y="4154"/>
                    <a:pt x="7239" y="4382"/>
                  </a:cubicBezTo>
                  <a:cubicBezTo>
                    <a:pt x="7216" y="4610"/>
                    <a:pt x="7538" y="4953"/>
                    <a:pt x="7638" y="4792"/>
                  </a:cubicBezTo>
                  <a:close/>
                  <a:moveTo>
                    <a:pt x="7556" y="3516"/>
                  </a:moveTo>
                  <a:cubicBezTo>
                    <a:pt x="7697" y="3395"/>
                    <a:pt x="7955" y="3592"/>
                    <a:pt x="7908" y="3729"/>
                  </a:cubicBezTo>
                  <a:cubicBezTo>
                    <a:pt x="7861" y="3866"/>
                    <a:pt x="7455" y="3701"/>
                    <a:pt x="7486" y="3820"/>
                  </a:cubicBezTo>
                  <a:cubicBezTo>
                    <a:pt x="7497" y="3866"/>
                    <a:pt x="7544" y="4048"/>
                    <a:pt x="7826" y="3941"/>
                  </a:cubicBezTo>
                  <a:cubicBezTo>
                    <a:pt x="8107" y="3835"/>
                    <a:pt x="8342" y="3911"/>
                    <a:pt x="8530" y="4109"/>
                  </a:cubicBezTo>
                  <a:cubicBezTo>
                    <a:pt x="8717" y="4306"/>
                    <a:pt x="8893" y="4382"/>
                    <a:pt x="9022" y="4184"/>
                  </a:cubicBezTo>
                  <a:cubicBezTo>
                    <a:pt x="9151" y="3987"/>
                    <a:pt x="8858" y="3957"/>
                    <a:pt x="8917" y="3805"/>
                  </a:cubicBezTo>
                  <a:cubicBezTo>
                    <a:pt x="8975" y="3653"/>
                    <a:pt x="8729" y="3562"/>
                    <a:pt x="8600" y="3562"/>
                  </a:cubicBezTo>
                  <a:cubicBezTo>
                    <a:pt x="8471" y="3562"/>
                    <a:pt x="8424" y="3258"/>
                    <a:pt x="8318" y="3319"/>
                  </a:cubicBezTo>
                  <a:cubicBezTo>
                    <a:pt x="8213" y="3380"/>
                    <a:pt x="8143" y="3486"/>
                    <a:pt x="8143" y="3288"/>
                  </a:cubicBezTo>
                  <a:cubicBezTo>
                    <a:pt x="8143" y="3091"/>
                    <a:pt x="7533" y="3076"/>
                    <a:pt x="7380" y="3152"/>
                  </a:cubicBezTo>
                  <a:cubicBezTo>
                    <a:pt x="7228" y="3228"/>
                    <a:pt x="7415" y="3638"/>
                    <a:pt x="7556" y="3516"/>
                  </a:cubicBezTo>
                  <a:close/>
                  <a:moveTo>
                    <a:pt x="5597" y="3987"/>
                  </a:moveTo>
                  <a:cubicBezTo>
                    <a:pt x="5715" y="4048"/>
                    <a:pt x="5832" y="3850"/>
                    <a:pt x="5914" y="3941"/>
                  </a:cubicBezTo>
                  <a:cubicBezTo>
                    <a:pt x="5996" y="4033"/>
                    <a:pt x="6360" y="4109"/>
                    <a:pt x="6360" y="3866"/>
                  </a:cubicBezTo>
                  <a:cubicBezTo>
                    <a:pt x="6360" y="3623"/>
                    <a:pt x="5902" y="3592"/>
                    <a:pt x="5785" y="3683"/>
                  </a:cubicBezTo>
                  <a:cubicBezTo>
                    <a:pt x="5668" y="3774"/>
                    <a:pt x="5128" y="3805"/>
                    <a:pt x="5281" y="3957"/>
                  </a:cubicBezTo>
                  <a:cubicBezTo>
                    <a:pt x="5374" y="4050"/>
                    <a:pt x="5480" y="3926"/>
                    <a:pt x="5597" y="3987"/>
                  </a:cubicBezTo>
                  <a:close/>
                  <a:moveTo>
                    <a:pt x="6172" y="4276"/>
                  </a:moveTo>
                  <a:cubicBezTo>
                    <a:pt x="6324" y="4245"/>
                    <a:pt x="6254" y="4093"/>
                    <a:pt x="6008" y="4139"/>
                  </a:cubicBezTo>
                  <a:cubicBezTo>
                    <a:pt x="5761" y="4184"/>
                    <a:pt x="5339" y="4184"/>
                    <a:pt x="5339" y="4412"/>
                  </a:cubicBezTo>
                  <a:cubicBezTo>
                    <a:pt x="5339" y="4594"/>
                    <a:pt x="5421" y="4686"/>
                    <a:pt x="5691" y="4716"/>
                  </a:cubicBezTo>
                  <a:cubicBezTo>
                    <a:pt x="5961" y="4746"/>
                    <a:pt x="6195" y="4412"/>
                    <a:pt x="6066" y="4412"/>
                  </a:cubicBezTo>
                  <a:cubicBezTo>
                    <a:pt x="5937" y="4412"/>
                    <a:pt x="6020" y="4306"/>
                    <a:pt x="6172" y="4276"/>
                  </a:cubicBezTo>
                  <a:close/>
                  <a:moveTo>
                    <a:pt x="5198" y="4351"/>
                  </a:moveTo>
                  <a:cubicBezTo>
                    <a:pt x="5257" y="4169"/>
                    <a:pt x="4810" y="4200"/>
                    <a:pt x="4847" y="4260"/>
                  </a:cubicBezTo>
                  <a:cubicBezTo>
                    <a:pt x="4929" y="4397"/>
                    <a:pt x="5140" y="4534"/>
                    <a:pt x="5198" y="4351"/>
                  </a:cubicBezTo>
                  <a:close/>
                  <a:moveTo>
                    <a:pt x="4588" y="5445"/>
                  </a:moveTo>
                  <a:cubicBezTo>
                    <a:pt x="4424" y="5460"/>
                    <a:pt x="4436" y="5673"/>
                    <a:pt x="4624" y="5673"/>
                  </a:cubicBezTo>
                  <a:cubicBezTo>
                    <a:pt x="4811" y="5673"/>
                    <a:pt x="4870" y="5749"/>
                    <a:pt x="4600" y="5733"/>
                  </a:cubicBezTo>
                  <a:cubicBezTo>
                    <a:pt x="4330" y="5718"/>
                    <a:pt x="4213" y="6022"/>
                    <a:pt x="4401" y="5961"/>
                  </a:cubicBezTo>
                  <a:cubicBezTo>
                    <a:pt x="4588" y="5901"/>
                    <a:pt x="4811" y="5901"/>
                    <a:pt x="4671" y="5961"/>
                  </a:cubicBezTo>
                  <a:cubicBezTo>
                    <a:pt x="4530" y="6022"/>
                    <a:pt x="4146" y="6064"/>
                    <a:pt x="4201" y="6159"/>
                  </a:cubicBezTo>
                  <a:cubicBezTo>
                    <a:pt x="4237" y="6219"/>
                    <a:pt x="4389" y="6204"/>
                    <a:pt x="4542" y="6280"/>
                  </a:cubicBezTo>
                  <a:cubicBezTo>
                    <a:pt x="4694" y="6356"/>
                    <a:pt x="4788" y="6402"/>
                    <a:pt x="4905" y="6235"/>
                  </a:cubicBezTo>
                  <a:cubicBezTo>
                    <a:pt x="5022" y="6068"/>
                    <a:pt x="5175" y="5901"/>
                    <a:pt x="5116" y="6128"/>
                  </a:cubicBezTo>
                  <a:cubicBezTo>
                    <a:pt x="5058" y="6356"/>
                    <a:pt x="5304" y="6189"/>
                    <a:pt x="5621" y="6174"/>
                  </a:cubicBezTo>
                  <a:cubicBezTo>
                    <a:pt x="5937" y="6159"/>
                    <a:pt x="5562" y="6417"/>
                    <a:pt x="5234" y="6447"/>
                  </a:cubicBezTo>
                  <a:cubicBezTo>
                    <a:pt x="4905" y="6478"/>
                    <a:pt x="4964" y="6690"/>
                    <a:pt x="5222" y="6766"/>
                  </a:cubicBezTo>
                  <a:cubicBezTo>
                    <a:pt x="5480" y="6842"/>
                    <a:pt x="6031" y="6554"/>
                    <a:pt x="6160" y="6386"/>
                  </a:cubicBezTo>
                  <a:cubicBezTo>
                    <a:pt x="6289" y="6219"/>
                    <a:pt x="6407" y="6478"/>
                    <a:pt x="6536" y="6356"/>
                  </a:cubicBezTo>
                  <a:cubicBezTo>
                    <a:pt x="6665" y="6235"/>
                    <a:pt x="6911" y="6371"/>
                    <a:pt x="7134" y="6311"/>
                  </a:cubicBezTo>
                  <a:cubicBezTo>
                    <a:pt x="7357" y="6250"/>
                    <a:pt x="7392" y="5703"/>
                    <a:pt x="7228" y="5612"/>
                  </a:cubicBezTo>
                  <a:cubicBezTo>
                    <a:pt x="7063" y="5521"/>
                    <a:pt x="7063" y="5718"/>
                    <a:pt x="6934" y="5749"/>
                  </a:cubicBezTo>
                  <a:cubicBezTo>
                    <a:pt x="6805" y="5779"/>
                    <a:pt x="6735" y="5566"/>
                    <a:pt x="6629" y="5430"/>
                  </a:cubicBezTo>
                  <a:cubicBezTo>
                    <a:pt x="6524" y="5293"/>
                    <a:pt x="6594" y="5035"/>
                    <a:pt x="6442" y="5065"/>
                  </a:cubicBezTo>
                  <a:cubicBezTo>
                    <a:pt x="6291" y="5095"/>
                    <a:pt x="5961" y="5415"/>
                    <a:pt x="6160" y="5445"/>
                  </a:cubicBezTo>
                  <a:cubicBezTo>
                    <a:pt x="6360" y="5475"/>
                    <a:pt x="6289" y="5612"/>
                    <a:pt x="6184" y="5673"/>
                  </a:cubicBezTo>
                  <a:cubicBezTo>
                    <a:pt x="6078" y="5733"/>
                    <a:pt x="6430" y="5840"/>
                    <a:pt x="6383" y="5931"/>
                  </a:cubicBezTo>
                  <a:cubicBezTo>
                    <a:pt x="6336" y="6022"/>
                    <a:pt x="5797" y="5946"/>
                    <a:pt x="5773" y="5794"/>
                  </a:cubicBezTo>
                  <a:cubicBezTo>
                    <a:pt x="5750" y="5642"/>
                    <a:pt x="5327" y="5369"/>
                    <a:pt x="5152" y="5430"/>
                  </a:cubicBezTo>
                  <a:cubicBezTo>
                    <a:pt x="4976" y="5490"/>
                    <a:pt x="5046" y="5248"/>
                    <a:pt x="4870" y="5232"/>
                  </a:cubicBezTo>
                  <a:cubicBezTo>
                    <a:pt x="4694" y="5217"/>
                    <a:pt x="4753" y="5430"/>
                    <a:pt x="4588" y="5445"/>
                  </a:cubicBezTo>
                  <a:close/>
                  <a:moveTo>
                    <a:pt x="2759" y="5521"/>
                  </a:moveTo>
                  <a:cubicBezTo>
                    <a:pt x="2841" y="5566"/>
                    <a:pt x="2759" y="5779"/>
                    <a:pt x="2853" y="5718"/>
                  </a:cubicBezTo>
                  <a:cubicBezTo>
                    <a:pt x="2946" y="5658"/>
                    <a:pt x="2970" y="5642"/>
                    <a:pt x="3040" y="5673"/>
                  </a:cubicBezTo>
                  <a:cubicBezTo>
                    <a:pt x="3167" y="5728"/>
                    <a:pt x="3193" y="5582"/>
                    <a:pt x="3251" y="5506"/>
                  </a:cubicBezTo>
                  <a:cubicBezTo>
                    <a:pt x="3310" y="5430"/>
                    <a:pt x="3287" y="5779"/>
                    <a:pt x="3439" y="5779"/>
                  </a:cubicBezTo>
                  <a:cubicBezTo>
                    <a:pt x="3568" y="5779"/>
                    <a:pt x="3545" y="5415"/>
                    <a:pt x="3662" y="5521"/>
                  </a:cubicBezTo>
                  <a:cubicBezTo>
                    <a:pt x="3779" y="5627"/>
                    <a:pt x="3814" y="5475"/>
                    <a:pt x="3838" y="5369"/>
                  </a:cubicBezTo>
                  <a:cubicBezTo>
                    <a:pt x="3861" y="5263"/>
                    <a:pt x="3861" y="5081"/>
                    <a:pt x="3990" y="5050"/>
                  </a:cubicBezTo>
                  <a:cubicBezTo>
                    <a:pt x="4119" y="5020"/>
                    <a:pt x="4014" y="5217"/>
                    <a:pt x="4072" y="5354"/>
                  </a:cubicBezTo>
                  <a:cubicBezTo>
                    <a:pt x="4158" y="5553"/>
                    <a:pt x="4307" y="5369"/>
                    <a:pt x="4319" y="5278"/>
                  </a:cubicBezTo>
                  <a:cubicBezTo>
                    <a:pt x="4330" y="5187"/>
                    <a:pt x="4542" y="5248"/>
                    <a:pt x="4530" y="5141"/>
                  </a:cubicBezTo>
                  <a:cubicBezTo>
                    <a:pt x="4518" y="5035"/>
                    <a:pt x="4588" y="5005"/>
                    <a:pt x="4530" y="4883"/>
                  </a:cubicBezTo>
                  <a:cubicBezTo>
                    <a:pt x="4471" y="4762"/>
                    <a:pt x="4624" y="4792"/>
                    <a:pt x="4694" y="4701"/>
                  </a:cubicBezTo>
                  <a:cubicBezTo>
                    <a:pt x="4764" y="4610"/>
                    <a:pt x="4600" y="4686"/>
                    <a:pt x="4483" y="4549"/>
                  </a:cubicBezTo>
                  <a:cubicBezTo>
                    <a:pt x="4366" y="4412"/>
                    <a:pt x="4319" y="4594"/>
                    <a:pt x="4319" y="4686"/>
                  </a:cubicBezTo>
                  <a:cubicBezTo>
                    <a:pt x="4319" y="4777"/>
                    <a:pt x="4096" y="4701"/>
                    <a:pt x="3967" y="4640"/>
                  </a:cubicBezTo>
                  <a:cubicBezTo>
                    <a:pt x="3838" y="4579"/>
                    <a:pt x="3674" y="4837"/>
                    <a:pt x="3486" y="4959"/>
                  </a:cubicBezTo>
                  <a:cubicBezTo>
                    <a:pt x="3298" y="5081"/>
                    <a:pt x="3287" y="5293"/>
                    <a:pt x="3110" y="5278"/>
                  </a:cubicBezTo>
                  <a:cubicBezTo>
                    <a:pt x="2935" y="5263"/>
                    <a:pt x="2677" y="5475"/>
                    <a:pt x="2759" y="5521"/>
                  </a:cubicBezTo>
                  <a:close/>
                  <a:moveTo>
                    <a:pt x="3732" y="5946"/>
                  </a:moveTo>
                  <a:cubicBezTo>
                    <a:pt x="3943" y="5976"/>
                    <a:pt x="4154" y="5733"/>
                    <a:pt x="4143" y="5597"/>
                  </a:cubicBezTo>
                  <a:cubicBezTo>
                    <a:pt x="4131" y="5460"/>
                    <a:pt x="3627" y="5931"/>
                    <a:pt x="3732" y="5946"/>
                  </a:cubicBezTo>
                  <a:close/>
                  <a:moveTo>
                    <a:pt x="8189" y="9682"/>
                  </a:moveTo>
                  <a:cubicBezTo>
                    <a:pt x="8260" y="9576"/>
                    <a:pt x="8553" y="9894"/>
                    <a:pt x="8565" y="9667"/>
                  </a:cubicBezTo>
                  <a:cubicBezTo>
                    <a:pt x="8577" y="9439"/>
                    <a:pt x="8236" y="9333"/>
                    <a:pt x="8096" y="9211"/>
                  </a:cubicBezTo>
                  <a:cubicBezTo>
                    <a:pt x="7955" y="9090"/>
                    <a:pt x="7896" y="9150"/>
                    <a:pt x="7673" y="8938"/>
                  </a:cubicBezTo>
                  <a:cubicBezTo>
                    <a:pt x="7450" y="8725"/>
                    <a:pt x="7732" y="8619"/>
                    <a:pt x="7568" y="8452"/>
                  </a:cubicBezTo>
                  <a:cubicBezTo>
                    <a:pt x="7404" y="8285"/>
                    <a:pt x="7345" y="7829"/>
                    <a:pt x="7462" y="7677"/>
                  </a:cubicBezTo>
                  <a:cubicBezTo>
                    <a:pt x="7580" y="7525"/>
                    <a:pt x="7709" y="7298"/>
                    <a:pt x="7497" y="7191"/>
                  </a:cubicBezTo>
                  <a:cubicBezTo>
                    <a:pt x="7286" y="7085"/>
                    <a:pt x="6946" y="7283"/>
                    <a:pt x="6981" y="7343"/>
                  </a:cubicBezTo>
                  <a:cubicBezTo>
                    <a:pt x="7017" y="7404"/>
                    <a:pt x="7310" y="7617"/>
                    <a:pt x="7310" y="7708"/>
                  </a:cubicBezTo>
                  <a:cubicBezTo>
                    <a:pt x="7310" y="7799"/>
                    <a:pt x="7040" y="7450"/>
                    <a:pt x="6946" y="7525"/>
                  </a:cubicBezTo>
                  <a:cubicBezTo>
                    <a:pt x="6852" y="7601"/>
                    <a:pt x="6747" y="7374"/>
                    <a:pt x="6665" y="7525"/>
                  </a:cubicBezTo>
                  <a:cubicBezTo>
                    <a:pt x="6583" y="7677"/>
                    <a:pt x="6770" y="8209"/>
                    <a:pt x="6840" y="8361"/>
                  </a:cubicBezTo>
                  <a:cubicBezTo>
                    <a:pt x="6911" y="8513"/>
                    <a:pt x="6770" y="8513"/>
                    <a:pt x="6676" y="8543"/>
                  </a:cubicBezTo>
                  <a:cubicBezTo>
                    <a:pt x="6583" y="8573"/>
                    <a:pt x="6571" y="8118"/>
                    <a:pt x="6477" y="7951"/>
                  </a:cubicBezTo>
                  <a:cubicBezTo>
                    <a:pt x="6383" y="7784"/>
                    <a:pt x="6008" y="7586"/>
                    <a:pt x="5984" y="7708"/>
                  </a:cubicBezTo>
                  <a:cubicBezTo>
                    <a:pt x="5961" y="7829"/>
                    <a:pt x="6219" y="7829"/>
                    <a:pt x="6184" y="7996"/>
                  </a:cubicBezTo>
                  <a:cubicBezTo>
                    <a:pt x="6149" y="8163"/>
                    <a:pt x="6008" y="7890"/>
                    <a:pt x="5879" y="8027"/>
                  </a:cubicBezTo>
                  <a:cubicBezTo>
                    <a:pt x="5750" y="8163"/>
                    <a:pt x="5773" y="8072"/>
                    <a:pt x="5797" y="7935"/>
                  </a:cubicBezTo>
                  <a:cubicBezTo>
                    <a:pt x="5820" y="7799"/>
                    <a:pt x="5609" y="7647"/>
                    <a:pt x="5374" y="7677"/>
                  </a:cubicBezTo>
                  <a:cubicBezTo>
                    <a:pt x="5140" y="7708"/>
                    <a:pt x="5269" y="7920"/>
                    <a:pt x="5198" y="7996"/>
                  </a:cubicBezTo>
                  <a:cubicBezTo>
                    <a:pt x="5128" y="8072"/>
                    <a:pt x="4776" y="7951"/>
                    <a:pt x="4999" y="7890"/>
                  </a:cubicBezTo>
                  <a:cubicBezTo>
                    <a:pt x="5222" y="7829"/>
                    <a:pt x="5128" y="7662"/>
                    <a:pt x="5046" y="7495"/>
                  </a:cubicBezTo>
                  <a:cubicBezTo>
                    <a:pt x="4964" y="7328"/>
                    <a:pt x="4741" y="7525"/>
                    <a:pt x="4377" y="7693"/>
                  </a:cubicBezTo>
                  <a:cubicBezTo>
                    <a:pt x="4014" y="7860"/>
                    <a:pt x="3850" y="8042"/>
                    <a:pt x="3896" y="8057"/>
                  </a:cubicBezTo>
                  <a:cubicBezTo>
                    <a:pt x="3943" y="8072"/>
                    <a:pt x="3955" y="8148"/>
                    <a:pt x="3814" y="8300"/>
                  </a:cubicBezTo>
                  <a:cubicBezTo>
                    <a:pt x="3674" y="8452"/>
                    <a:pt x="3814" y="8588"/>
                    <a:pt x="3943" y="8588"/>
                  </a:cubicBezTo>
                  <a:cubicBezTo>
                    <a:pt x="4072" y="8588"/>
                    <a:pt x="3959" y="8722"/>
                    <a:pt x="4049" y="8756"/>
                  </a:cubicBezTo>
                  <a:cubicBezTo>
                    <a:pt x="4131" y="8786"/>
                    <a:pt x="4553" y="8543"/>
                    <a:pt x="4671" y="8649"/>
                  </a:cubicBezTo>
                  <a:cubicBezTo>
                    <a:pt x="4788" y="8756"/>
                    <a:pt x="3979" y="8816"/>
                    <a:pt x="3979" y="8999"/>
                  </a:cubicBezTo>
                  <a:cubicBezTo>
                    <a:pt x="3979" y="9181"/>
                    <a:pt x="4424" y="9287"/>
                    <a:pt x="4753" y="9211"/>
                  </a:cubicBezTo>
                  <a:cubicBezTo>
                    <a:pt x="5081" y="9135"/>
                    <a:pt x="5656" y="9272"/>
                    <a:pt x="5656" y="9378"/>
                  </a:cubicBezTo>
                  <a:cubicBezTo>
                    <a:pt x="5656" y="9485"/>
                    <a:pt x="5269" y="9454"/>
                    <a:pt x="4976" y="9439"/>
                  </a:cubicBezTo>
                  <a:cubicBezTo>
                    <a:pt x="4682" y="9424"/>
                    <a:pt x="4178" y="9545"/>
                    <a:pt x="4201" y="9667"/>
                  </a:cubicBezTo>
                  <a:cubicBezTo>
                    <a:pt x="4228" y="9803"/>
                    <a:pt x="4260" y="9803"/>
                    <a:pt x="4565" y="9986"/>
                  </a:cubicBezTo>
                  <a:cubicBezTo>
                    <a:pt x="4870" y="10168"/>
                    <a:pt x="5187" y="9894"/>
                    <a:pt x="5175" y="10153"/>
                  </a:cubicBezTo>
                  <a:cubicBezTo>
                    <a:pt x="5163" y="10411"/>
                    <a:pt x="5339" y="10472"/>
                    <a:pt x="5750" y="10487"/>
                  </a:cubicBezTo>
                  <a:cubicBezTo>
                    <a:pt x="6160" y="10502"/>
                    <a:pt x="6348" y="10244"/>
                    <a:pt x="6547" y="10259"/>
                  </a:cubicBezTo>
                  <a:cubicBezTo>
                    <a:pt x="6747" y="10274"/>
                    <a:pt x="6840" y="10229"/>
                    <a:pt x="6934" y="10046"/>
                  </a:cubicBezTo>
                  <a:cubicBezTo>
                    <a:pt x="7028" y="9864"/>
                    <a:pt x="7110" y="9970"/>
                    <a:pt x="7134" y="10062"/>
                  </a:cubicBezTo>
                  <a:cubicBezTo>
                    <a:pt x="7157" y="10153"/>
                    <a:pt x="7415" y="10137"/>
                    <a:pt x="7474" y="10213"/>
                  </a:cubicBezTo>
                  <a:cubicBezTo>
                    <a:pt x="7624" y="10407"/>
                    <a:pt x="8119" y="10350"/>
                    <a:pt x="8307" y="10229"/>
                  </a:cubicBezTo>
                  <a:cubicBezTo>
                    <a:pt x="8494" y="10107"/>
                    <a:pt x="8225" y="9773"/>
                    <a:pt x="8131" y="9925"/>
                  </a:cubicBezTo>
                  <a:cubicBezTo>
                    <a:pt x="8037" y="10077"/>
                    <a:pt x="7955" y="9986"/>
                    <a:pt x="7931" y="9910"/>
                  </a:cubicBezTo>
                  <a:cubicBezTo>
                    <a:pt x="7908" y="9834"/>
                    <a:pt x="8119" y="9788"/>
                    <a:pt x="8189" y="9682"/>
                  </a:cubicBezTo>
                  <a:close/>
                  <a:moveTo>
                    <a:pt x="2325" y="8437"/>
                  </a:moveTo>
                  <a:cubicBezTo>
                    <a:pt x="2536" y="8497"/>
                    <a:pt x="2559" y="8983"/>
                    <a:pt x="2700" y="8983"/>
                  </a:cubicBezTo>
                  <a:cubicBezTo>
                    <a:pt x="2794" y="8983"/>
                    <a:pt x="2724" y="8831"/>
                    <a:pt x="2876" y="8831"/>
                  </a:cubicBezTo>
                  <a:cubicBezTo>
                    <a:pt x="3028" y="8831"/>
                    <a:pt x="2993" y="8725"/>
                    <a:pt x="3134" y="8740"/>
                  </a:cubicBezTo>
                  <a:cubicBezTo>
                    <a:pt x="3275" y="8756"/>
                    <a:pt x="3392" y="8695"/>
                    <a:pt x="3392" y="8482"/>
                  </a:cubicBezTo>
                  <a:cubicBezTo>
                    <a:pt x="3392" y="8270"/>
                    <a:pt x="3498" y="8194"/>
                    <a:pt x="3638" y="8148"/>
                  </a:cubicBezTo>
                  <a:cubicBezTo>
                    <a:pt x="3779" y="8103"/>
                    <a:pt x="3650" y="7875"/>
                    <a:pt x="3850" y="7814"/>
                  </a:cubicBezTo>
                  <a:cubicBezTo>
                    <a:pt x="4049" y="7753"/>
                    <a:pt x="4600" y="7450"/>
                    <a:pt x="4694" y="7358"/>
                  </a:cubicBezTo>
                  <a:cubicBezTo>
                    <a:pt x="4788" y="7267"/>
                    <a:pt x="4577" y="7146"/>
                    <a:pt x="4366" y="6979"/>
                  </a:cubicBezTo>
                  <a:cubicBezTo>
                    <a:pt x="4154" y="6812"/>
                    <a:pt x="3990" y="6766"/>
                    <a:pt x="3826" y="6903"/>
                  </a:cubicBezTo>
                  <a:cubicBezTo>
                    <a:pt x="3662" y="7040"/>
                    <a:pt x="3791" y="6751"/>
                    <a:pt x="3662" y="6827"/>
                  </a:cubicBezTo>
                  <a:cubicBezTo>
                    <a:pt x="3533" y="6903"/>
                    <a:pt x="3181" y="6705"/>
                    <a:pt x="3134" y="6629"/>
                  </a:cubicBezTo>
                  <a:cubicBezTo>
                    <a:pt x="3087" y="6554"/>
                    <a:pt x="2454" y="6797"/>
                    <a:pt x="2301" y="6797"/>
                  </a:cubicBezTo>
                  <a:cubicBezTo>
                    <a:pt x="2149" y="6797"/>
                    <a:pt x="2313" y="7009"/>
                    <a:pt x="2419" y="7115"/>
                  </a:cubicBezTo>
                  <a:cubicBezTo>
                    <a:pt x="2524" y="7222"/>
                    <a:pt x="2160" y="7556"/>
                    <a:pt x="2231" y="7632"/>
                  </a:cubicBezTo>
                  <a:cubicBezTo>
                    <a:pt x="2301" y="7708"/>
                    <a:pt x="2160" y="7905"/>
                    <a:pt x="1996" y="8148"/>
                  </a:cubicBezTo>
                  <a:cubicBezTo>
                    <a:pt x="1832" y="8391"/>
                    <a:pt x="2114" y="8376"/>
                    <a:pt x="2325" y="8437"/>
                  </a:cubicBezTo>
                  <a:close/>
                  <a:moveTo>
                    <a:pt x="2524" y="20502"/>
                  </a:moveTo>
                  <a:cubicBezTo>
                    <a:pt x="2448" y="20396"/>
                    <a:pt x="2248" y="20419"/>
                    <a:pt x="2219" y="20320"/>
                  </a:cubicBezTo>
                  <a:cubicBezTo>
                    <a:pt x="2190" y="20221"/>
                    <a:pt x="2008" y="19865"/>
                    <a:pt x="1908" y="19872"/>
                  </a:cubicBezTo>
                  <a:cubicBezTo>
                    <a:pt x="1809" y="19880"/>
                    <a:pt x="1680" y="19887"/>
                    <a:pt x="1562" y="19773"/>
                  </a:cubicBezTo>
                  <a:cubicBezTo>
                    <a:pt x="1445" y="19659"/>
                    <a:pt x="1369" y="19652"/>
                    <a:pt x="1287" y="19720"/>
                  </a:cubicBezTo>
                  <a:cubicBezTo>
                    <a:pt x="1205" y="19789"/>
                    <a:pt x="1375" y="19804"/>
                    <a:pt x="1369" y="19880"/>
                  </a:cubicBezTo>
                  <a:cubicBezTo>
                    <a:pt x="1363" y="19955"/>
                    <a:pt x="1421" y="20001"/>
                    <a:pt x="1492" y="19986"/>
                  </a:cubicBezTo>
                  <a:cubicBezTo>
                    <a:pt x="1562" y="19971"/>
                    <a:pt x="1603" y="20161"/>
                    <a:pt x="1674" y="20168"/>
                  </a:cubicBezTo>
                  <a:cubicBezTo>
                    <a:pt x="1744" y="20176"/>
                    <a:pt x="1768" y="20320"/>
                    <a:pt x="1850" y="20320"/>
                  </a:cubicBezTo>
                  <a:cubicBezTo>
                    <a:pt x="1932" y="20320"/>
                    <a:pt x="1949" y="20441"/>
                    <a:pt x="1990" y="20510"/>
                  </a:cubicBezTo>
                  <a:cubicBezTo>
                    <a:pt x="2031" y="20578"/>
                    <a:pt x="2125" y="20517"/>
                    <a:pt x="2125" y="20586"/>
                  </a:cubicBezTo>
                  <a:cubicBezTo>
                    <a:pt x="2125" y="20647"/>
                    <a:pt x="2219" y="20702"/>
                    <a:pt x="2243" y="20779"/>
                  </a:cubicBezTo>
                  <a:cubicBezTo>
                    <a:pt x="2403" y="20804"/>
                    <a:pt x="2541" y="20823"/>
                    <a:pt x="2661" y="20781"/>
                  </a:cubicBezTo>
                  <a:cubicBezTo>
                    <a:pt x="2662" y="20733"/>
                    <a:pt x="2671" y="20680"/>
                    <a:pt x="2688" y="20639"/>
                  </a:cubicBezTo>
                  <a:cubicBezTo>
                    <a:pt x="2729" y="20540"/>
                    <a:pt x="2600" y="20609"/>
                    <a:pt x="2524" y="2050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50" name="Shape 2879"/>
            <p:cNvSpPr/>
            <p:nvPr/>
          </p:nvSpPr>
          <p:spPr bwMode="auto">
            <a:xfrm>
              <a:off x="1636375" y="1933669"/>
              <a:ext cx="2609352" cy="1212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6" h="21583" extrusionOk="0">
                  <a:moveTo>
                    <a:pt x="20404" y="19371"/>
                  </a:moveTo>
                  <a:cubicBezTo>
                    <a:pt x="20326" y="19391"/>
                    <a:pt x="20387" y="19172"/>
                    <a:pt x="20398" y="19063"/>
                  </a:cubicBezTo>
                  <a:cubicBezTo>
                    <a:pt x="20409" y="18954"/>
                    <a:pt x="20231" y="19113"/>
                    <a:pt x="20226" y="19242"/>
                  </a:cubicBezTo>
                  <a:cubicBezTo>
                    <a:pt x="20220" y="19371"/>
                    <a:pt x="20098" y="19420"/>
                    <a:pt x="20098" y="19500"/>
                  </a:cubicBezTo>
                  <a:cubicBezTo>
                    <a:pt x="20098" y="19731"/>
                    <a:pt x="20081" y="19609"/>
                    <a:pt x="19992" y="19688"/>
                  </a:cubicBezTo>
                  <a:cubicBezTo>
                    <a:pt x="19903" y="19768"/>
                    <a:pt x="19558" y="19688"/>
                    <a:pt x="19547" y="19549"/>
                  </a:cubicBezTo>
                  <a:cubicBezTo>
                    <a:pt x="19536" y="19410"/>
                    <a:pt x="19286" y="19341"/>
                    <a:pt x="19274" y="19152"/>
                  </a:cubicBezTo>
                  <a:cubicBezTo>
                    <a:pt x="19263" y="18964"/>
                    <a:pt x="19141" y="18904"/>
                    <a:pt x="19241" y="18696"/>
                  </a:cubicBezTo>
                  <a:cubicBezTo>
                    <a:pt x="19341" y="18487"/>
                    <a:pt x="19224" y="18388"/>
                    <a:pt x="19130" y="18547"/>
                  </a:cubicBezTo>
                  <a:cubicBezTo>
                    <a:pt x="19035" y="18706"/>
                    <a:pt x="18980" y="18457"/>
                    <a:pt x="19107" y="18368"/>
                  </a:cubicBezTo>
                  <a:cubicBezTo>
                    <a:pt x="19235" y="18279"/>
                    <a:pt x="19475" y="18189"/>
                    <a:pt x="19352" y="17792"/>
                  </a:cubicBezTo>
                  <a:cubicBezTo>
                    <a:pt x="19230" y="17395"/>
                    <a:pt x="18462" y="17911"/>
                    <a:pt x="18267" y="18110"/>
                  </a:cubicBezTo>
                  <a:cubicBezTo>
                    <a:pt x="18073" y="18309"/>
                    <a:pt x="17828" y="18944"/>
                    <a:pt x="17722" y="18944"/>
                  </a:cubicBezTo>
                  <a:cubicBezTo>
                    <a:pt x="17616" y="18944"/>
                    <a:pt x="17906" y="18606"/>
                    <a:pt x="17950" y="18477"/>
                  </a:cubicBezTo>
                  <a:cubicBezTo>
                    <a:pt x="17995" y="18348"/>
                    <a:pt x="17939" y="18219"/>
                    <a:pt x="18000" y="18269"/>
                  </a:cubicBezTo>
                  <a:cubicBezTo>
                    <a:pt x="18062" y="18318"/>
                    <a:pt x="18234" y="17842"/>
                    <a:pt x="18351" y="17683"/>
                  </a:cubicBezTo>
                  <a:cubicBezTo>
                    <a:pt x="18468" y="17524"/>
                    <a:pt x="18596" y="17673"/>
                    <a:pt x="18612" y="17544"/>
                  </a:cubicBezTo>
                  <a:cubicBezTo>
                    <a:pt x="18629" y="17415"/>
                    <a:pt x="18685" y="17326"/>
                    <a:pt x="18796" y="17147"/>
                  </a:cubicBezTo>
                  <a:cubicBezTo>
                    <a:pt x="18907" y="16968"/>
                    <a:pt x="20237" y="16998"/>
                    <a:pt x="20365" y="17008"/>
                  </a:cubicBezTo>
                  <a:cubicBezTo>
                    <a:pt x="20493" y="17018"/>
                    <a:pt x="20743" y="16710"/>
                    <a:pt x="20816" y="16512"/>
                  </a:cubicBezTo>
                  <a:cubicBezTo>
                    <a:pt x="20888" y="16313"/>
                    <a:pt x="20982" y="16313"/>
                    <a:pt x="21161" y="16333"/>
                  </a:cubicBezTo>
                  <a:cubicBezTo>
                    <a:pt x="21339" y="16353"/>
                    <a:pt x="21422" y="16065"/>
                    <a:pt x="21511" y="15956"/>
                  </a:cubicBezTo>
                  <a:cubicBezTo>
                    <a:pt x="21600" y="15847"/>
                    <a:pt x="21567" y="15797"/>
                    <a:pt x="21489" y="15767"/>
                  </a:cubicBezTo>
                  <a:cubicBezTo>
                    <a:pt x="21411" y="15737"/>
                    <a:pt x="21339" y="15648"/>
                    <a:pt x="21416" y="15638"/>
                  </a:cubicBezTo>
                  <a:cubicBezTo>
                    <a:pt x="21494" y="15628"/>
                    <a:pt x="21533" y="15549"/>
                    <a:pt x="21567" y="15370"/>
                  </a:cubicBezTo>
                  <a:cubicBezTo>
                    <a:pt x="21600" y="15191"/>
                    <a:pt x="21539" y="15271"/>
                    <a:pt x="21433" y="15023"/>
                  </a:cubicBezTo>
                  <a:cubicBezTo>
                    <a:pt x="21327" y="14774"/>
                    <a:pt x="21272" y="15102"/>
                    <a:pt x="21166" y="15082"/>
                  </a:cubicBezTo>
                  <a:cubicBezTo>
                    <a:pt x="21060" y="15062"/>
                    <a:pt x="21238" y="14824"/>
                    <a:pt x="21149" y="14725"/>
                  </a:cubicBezTo>
                  <a:cubicBezTo>
                    <a:pt x="21060" y="14626"/>
                    <a:pt x="20893" y="14695"/>
                    <a:pt x="20760" y="14894"/>
                  </a:cubicBezTo>
                  <a:cubicBezTo>
                    <a:pt x="20626" y="15092"/>
                    <a:pt x="20637" y="14884"/>
                    <a:pt x="20521" y="15082"/>
                  </a:cubicBezTo>
                  <a:cubicBezTo>
                    <a:pt x="20404" y="15281"/>
                    <a:pt x="20404" y="14983"/>
                    <a:pt x="20459" y="14904"/>
                  </a:cubicBezTo>
                  <a:cubicBezTo>
                    <a:pt x="20515" y="14824"/>
                    <a:pt x="20554" y="14913"/>
                    <a:pt x="20604" y="14794"/>
                  </a:cubicBezTo>
                  <a:cubicBezTo>
                    <a:pt x="20654" y="14675"/>
                    <a:pt x="20704" y="14794"/>
                    <a:pt x="20832" y="14645"/>
                  </a:cubicBezTo>
                  <a:cubicBezTo>
                    <a:pt x="20960" y="14497"/>
                    <a:pt x="21071" y="14566"/>
                    <a:pt x="21110" y="14457"/>
                  </a:cubicBezTo>
                  <a:cubicBezTo>
                    <a:pt x="21149" y="14348"/>
                    <a:pt x="21049" y="14199"/>
                    <a:pt x="20927" y="14248"/>
                  </a:cubicBezTo>
                  <a:cubicBezTo>
                    <a:pt x="20804" y="14298"/>
                    <a:pt x="20721" y="13950"/>
                    <a:pt x="20643" y="14050"/>
                  </a:cubicBezTo>
                  <a:cubicBezTo>
                    <a:pt x="20565" y="14149"/>
                    <a:pt x="20582" y="13901"/>
                    <a:pt x="20493" y="14000"/>
                  </a:cubicBezTo>
                  <a:cubicBezTo>
                    <a:pt x="20404" y="14100"/>
                    <a:pt x="20354" y="13970"/>
                    <a:pt x="20315" y="13782"/>
                  </a:cubicBezTo>
                  <a:cubicBezTo>
                    <a:pt x="20276" y="13593"/>
                    <a:pt x="20037" y="13285"/>
                    <a:pt x="19892" y="13206"/>
                  </a:cubicBezTo>
                  <a:cubicBezTo>
                    <a:pt x="19747" y="13127"/>
                    <a:pt x="19842" y="12988"/>
                    <a:pt x="19920" y="13087"/>
                  </a:cubicBezTo>
                  <a:cubicBezTo>
                    <a:pt x="19998" y="13186"/>
                    <a:pt x="20087" y="12988"/>
                    <a:pt x="20120" y="12888"/>
                  </a:cubicBezTo>
                  <a:cubicBezTo>
                    <a:pt x="20153" y="12789"/>
                    <a:pt x="20064" y="12700"/>
                    <a:pt x="20020" y="12690"/>
                  </a:cubicBezTo>
                  <a:cubicBezTo>
                    <a:pt x="19975" y="12680"/>
                    <a:pt x="19975" y="12550"/>
                    <a:pt x="19987" y="12451"/>
                  </a:cubicBezTo>
                  <a:cubicBezTo>
                    <a:pt x="19998" y="12352"/>
                    <a:pt x="19831" y="12223"/>
                    <a:pt x="19825" y="12124"/>
                  </a:cubicBezTo>
                  <a:cubicBezTo>
                    <a:pt x="19820" y="12024"/>
                    <a:pt x="19725" y="11955"/>
                    <a:pt x="19731" y="11866"/>
                  </a:cubicBezTo>
                  <a:cubicBezTo>
                    <a:pt x="19736" y="11776"/>
                    <a:pt x="19636" y="11647"/>
                    <a:pt x="19636" y="11528"/>
                  </a:cubicBezTo>
                  <a:cubicBezTo>
                    <a:pt x="19636" y="11409"/>
                    <a:pt x="19469" y="11171"/>
                    <a:pt x="19464" y="11032"/>
                  </a:cubicBezTo>
                  <a:cubicBezTo>
                    <a:pt x="19458" y="10893"/>
                    <a:pt x="19369" y="10794"/>
                    <a:pt x="19336" y="10625"/>
                  </a:cubicBezTo>
                  <a:cubicBezTo>
                    <a:pt x="19302" y="10456"/>
                    <a:pt x="19258" y="10535"/>
                    <a:pt x="19224" y="10774"/>
                  </a:cubicBezTo>
                  <a:cubicBezTo>
                    <a:pt x="19191" y="11012"/>
                    <a:pt x="19074" y="11002"/>
                    <a:pt x="19107" y="11081"/>
                  </a:cubicBezTo>
                  <a:cubicBezTo>
                    <a:pt x="19176" y="11244"/>
                    <a:pt x="19124" y="11250"/>
                    <a:pt x="19074" y="11349"/>
                  </a:cubicBezTo>
                  <a:cubicBezTo>
                    <a:pt x="19024" y="11449"/>
                    <a:pt x="19107" y="11598"/>
                    <a:pt x="19024" y="11598"/>
                  </a:cubicBezTo>
                  <a:cubicBezTo>
                    <a:pt x="18941" y="11598"/>
                    <a:pt x="18980" y="11905"/>
                    <a:pt x="18935" y="11766"/>
                  </a:cubicBezTo>
                  <a:cubicBezTo>
                    <a:pt x="18890" y="11627"/>
                    <a:pt x="18785" y="11667"/>
                    <a:pt x="18785" y="11806"/>
                  </a:cubicBezTo>
                  <a:cubicBezTo>
                    <a:pt x="18785" y="11945"/>
                    <a:pt x="18607" y="12074"/>
                    <a:pt x="18534" y="12064"/>
                  </a:cubicBezTo>
                  <a:cubicBezTo>
                    <a:pt x="18462" y="12054"/>
                    <a:pt x="18462" y="11786"/>
                    <a:pt x="18401" y="11866"/>
                  </a:cubicBezTo>
                  <a:cubicBezTo>
                    <a:pt x="18340" y="11945"/>
                    <a:pt x="18351" y="11637"/>
                    <a:pt x="18256" y="11647"/>
                  </a:cubicBezTo>
                  <a:cubicBezTo>
                    <a:pt x="18162" y="11657"/>
                    <a:pt x="18095" y="11637"/>
                    <a:pt x="18123" y="11488"/>
                  </a:cubicBezTo>
                  <a:cubicBezTo>
                    <a:pt x="18151" y="11339"/>
                    <a:pt x="17961" y="11270"/>
                    <a:pt x="18023" y="11181"/>
                  </a:cubicBezTo>
                  <a:cubicBezTo>
                    <a:pt x="18084" y="11091"/>
                    <a:pt x="18006" y="10932"/>
                    <a:pt x="17995" y="10674"/>
                  </a:cubicBezTo>
                  <a:cubicBezTo>
                    <a:pt x="17984" y="10416"/>
                    <a:pt x="18078" y="10397"/>
                    <a:pt x="18078" y="10297"/>
                  </a:cubicBezTo>
                  <a:cubicBezTo>
                    <a:pt x="18078" y="10198"/>
                    <a:pt x="18011" y="10198"/>
                    <a:pt x="17945" y="10277"/>
                  </a:cubicBezTo>
                  <a:cubicBezTo>
                    <a:pt x="17878" y="10357"/>
                    <a:pt x="17878" y="10168"/>
                    <a:pt x="17806" y="10178"/>
                  </a:cubicBezTo>
                  <a:cubicBezTo>
                    <a:pt x="17733" y="10188"/>
                    <a:pt x="17516" y="10168"/>
                    <a:pt x="17505" y="9989"/>
                  </a:cubicBezTo>
                  <a:cubicBezTo>
                    <a:pt x="17494" y="9811"/>
                    <a:pt x="17422" y="9900"/>
                    <a:pt x="17388" y="9731"/>
                  </a:cubicBezTo>
                  <a:cubicBezTo>
                    <a:pt x="17355" y="9563"/>
                    <a:pt x="17266" y="9691"/>
                    <a:pt x="17266" y="9572"/>
                  </a:cubicBezTo>
                  <a:cubicBezTo>
                    <a:pt x="17266" y="9453"/>
                    <a:pt x="17227" y="9404"/>
                    <a:pt x="17160" y="9394"/>
                  </a:cubicBezTo>
                  <a:cubicBezTo>
                    <a:pt x="17093" y="9384"/>
                    <a:pt x="17071" y="9255"/>
                    <a:pt x="16982" y="9235"/>
                  </a:cubicBezTo>
                  <a:cubicBezTo>
                    <a:pt x="16893" y="9215"/>
                    <a:pt x="16782" y="9344"/>
                    <a:pt x="16732" y="9384"/>
                  </a:cubicBezTo>
                  <a:cubicBezTo>
                    <a:pt x="16682" y="9424"/>
                    <a:pt x="16554" y="9245"/>
                    <a:pt x="16504" y="9314"/>
                  </a:cubicBezTo>
                  <a:cubicBezTo>
                    <a:pt x="16454" y="9384"/>
                    <a:pt x="16442" y="9265"/>
                    <a:pt x="16303" y="9195"/>
                  </a:cubicBezTo>
                  <a:cubicBezTo>
                    <a:pt x="16164" y="9126"/>
                    <a:pt x="15981" y="9106"/>
                    <a:pt x="15970" y="9195"/>
                  </a:cubicBezTo>
                  <a:cubicBezTo>
                    <a:pt x="15958" y="9285"/>
                    <a:pt x="15847" y="9314"/>
                    <a:pt x="15864" y="9523"/>
                  </a:cubicBezTo>
                  <a:cubicBezTo>
                    <a:pt x="15881" y="9731"/>
                    <a:pt x="15997" y="9691"/>
                    <a:pt x="16025" y="9831"/>
                  </a:cubicBezTo>
                  <a:cubicBezTo>
                    <a:pt x="16053" y="9970"/>
                    <a:pt x="15970" y="9920"/>
                    <a:pt x="15964" y="10049"/>
                  </a:cubicBezTo>
                  <a:cubicBezTo>
                    <a:pt x="15958" y="10178"/>
                    <a:pt x="15886" y="10168"/>
                    <a:pt x="15886" y="10257"/>
                  </a:cubicBezTo>
                  <a:cubicBezTo>
                    <a:pt x="15886" y="10347"/>
                    <a:pt x="15936" y="10327"/>
                    <a:pt x="15964" y="10506"/>
                  </a:cubicBezTo>
                  <a:cubicBezTo>
                    <a:pt x="15992" y="10684"/>
                    <a:pt x="16047" y="10674"/>
                    <a:pt x="16064" y="10913"/>
                  </a:cubicBezTo>
                  <a:cubicBezTo>
                    <a:pt x="16081" y="11151"/>
                    <a:pt x="16020" y="11101"/>
                    <a:pt x="15964" y="11131"/>
                  </a:cubicBezTo>
                  <a:cubicBezTo>
                    <a:pt x="15908" y="11161"/>
                    <a:pt x="15970" y="11280"/>
                    <a:pt x="15892" y="11439"/>
                  </a:cubicBezTo>
                  <a:cubicBezTo>
                    <a:pt x="15814" y="11598"/>
                    <a:pt x="15747" y="11766"/>
                    <a:pt x="15808" y="11866"/>
                  </a:cubicBezTo>
                  <a:cubicBezTo>
                    <a:pt x="15869" y="11965"/>
                    <a:pt x="16098" y="12134"/>
                    <a:pt x="16187" y="12402"/>
                  </a:cubicBezTo>
                  <a:cubicBezTo>
                    <a:pt x="16276" y="12670"/>
                    <a:pt x="16270" y="13087"/>
                    <a:pt x="16242" y="13385"/>
                  </a:cubicBezTo>
                  <a:cubicBezTo>
                    <a:pt x="16214" y="13683"/>
                    <a:pt x="16025" y="13752"/>
                    <a:pt x="15886" y="14010"/>
                  </a:cubicBezTo>
                  <a:cubicBezTo>
                    <a:pt x="15747" y="14268"/>
                    <a:pt x="15602" y="14228"/>
                    <a:pt x="15536" y="14239"/>
                  </a:cubicBezTo>
                  <a:cubicBezTo>
                    <a:pt x="15469" y="14248"/>
                    <a:pt x="15508" y="14487"/>
                    <a:pt x="15602" y="14675"/>
                  </a:cubicBezTo>
                  <a:cubicBezTo>
                    <a:pt x="15697" y="14864"/>
                    <a:pt x="15619" y="14923"/>
                    <a:pt x="15669" y="15122"/>
                  </a:cubicBezTo>
                  <a:cubicBezTo>
                    <a:pt x="15719" y="15320"/>
                    <a:pt x="15669" y="15479"/>
                    <a:pt x="15741" y="15658"/>
                  </a:cubicBezTo>
                  <a:cubicBezTo>
                    <a:pt x="15814" y="15837"/>
                    <a:pt x="15769" y="15906"/>
                    <a:pt x="15686" y="16035"/>
                  </a:cubicBezTo>
                  <a:cubicBezTo>
                    <a:pt x="15602" y="16164"/>
                    <a:pt x="15719" y="16095"/>
                    <a:pt x="15725" y="16264"/>
                  </a:cubicBezTo>
                  <a:cubicBezTo>
                    <a:pt x="15730" y="16432"/>
                    <a:pt x="15686" y="16333"/>
                    <a:pt x="15613" y="16244"/>
                  </a:cubicBezTo>
                  <a:cubicBezTo>
                    <a:pt x="15541" y="16154"/>
                    <a:pt x="15474" y="16412"/>
                    <a:pt x="15474" y="16522"/>
                  </a:cubicBezTo>
                  <a:cubicBezTo>
                    <a:pt x="15474" y="16631"/>
                    <a:pt x="15302" y="16373"/>
                    <a:pt x="15263" y="16383"/>
                  </a:cubicBezTo>
                  <a:cubicBezTo>
                    <a:pt x="15224" y="16393"/>
                    <a:pt x="15274" y="16214"/>
                    <a:pt x="15174" y="16075"/>
                  </a:cubicBezTo>
                  <a:cubicBezTo>
                    <a:pt x="15074" y="15936"/>
                    <a:pt x="14996" y="15906"/>
                    <a:pt x="14996" y="15767"/>
                  </a:cubicBezTo>
                  <a:cubicBezTo>
                    <a:pt x="14996" y="15628"/>
                    <a:pt x="14823" y="15529"/>
                    <a:pt x="14823" y="15370"/>
                  </a:cubicBezTo>
                  <a:cubicBezTo>
                    <a:pt x="14823" y="15211"/>
                    <a:pt x="14846" y="14804"/>
                    <a:pt x="14807" y="14685"/>
                  </a:cubicBezTo>
                  <a:cubicBezTo>
                    <a:pt x="14768" y="14566"/>
                    <a:pt x="14801" y="14437"/>
                    <a:pt x="14835" y="14328"/>
                  </a:cubicBezTo>
                  <a:cubicBezTo>
                    <a:pt x="14868" y="14219"/>
                    <a:pt x="14796" y="14050"/>
                    <a:pt x="14696" y="14050"/>
                  </a:cubicBezTo>
                  <a:cubicBezTo>
                    <a:pt x="14595" y="14050"/>
                    <a:pt x="14456" y="13990"/>
                    <a:pt x="14317" y="14010"/>
                  </a:cubicBezTo>
                  <a:cubicBezTo>
                    <a:pt x="14178" y="14030"/>
                    <a:pt x="14100" y="13990"/>
                    <a:pt x="14056" y="13921"/>
                  </a:cubicBezTo>
                  <a:cubicBezTo>
                    <a:pt x="14011" y="13851"/>
                    <a:pt x="13883" y="13702"/>
                    <a:pt x="13711" y="13623"/>
                  </a:cubicBezTo>
                  <a:cubicBezTo>
                    <a:pt x="13538" y="13544"/>
                    <a:pt x="13460" y="13385"/>
                    <a:pt x="13444" y="13296"/>
                  </a:cubicBezTo>
                  <a:cubicBezTo>
                    <a:pt x="13427" y="13206"/>
                    <a:pt x="13255" y="13137"/>
                    <a:pt x="13216" y="13047"/>
                  </a:cubicBezTo>
                  <a:cubicBezTo>
                    <a:pt x="13177" y="12958"/>
                    <a:pt x="13010" y="12908"/>
                    <a:pt x="12943" y="12928"/>
                  </a:cubicBezTo>
                  <a:cubicBezTo>
                    <a:pt x="12876" y="12948"/>
                    <a:pt x="12709" y="12680"/>
                    <a:pt x="12609" y="12690"/>
                  </a:cubicBezTo>
                  <a:cubicBezTo>
                    <a:pt x="12509" y="12700"/>
                    <a:pt x="12275" y="12879"/>
                    <a:pt x="12236" y="12888"/>
                  </a:cubicBezTo>
                  <a:cubicBezTo>
                    <a:pt x="12197" y="12898"/>
                    <a:pt x="12242" y="12740"/>
                    <a:pt x="12270" y="12670"/>
                  </a:cubicBezTo>
                  <a:cubicBezTo>
                    <a:pt x="12298" y="12600"/>
                    <a:pt x="12186" y="12302"/>
                    <a:pt x="12158" y="12104"/>
                  </a:cubicBezTo>
                  <a:cubicBezTo>
                    <a:pt x="12131" y="11905"/>
                    <a:pt x="12092" y="11687"/>
                    <a:pt x="11975" y="11717"/>
                  </a:cubicBezTo>
                  <a:cubicBezTo>
                    <a:pt x="11858" y="11746"/>
                    <a:pt x="11730" y="11637"/>
                    <a:pt x="11697" y="11598"/>
                  </a:cubicBezTo>
                  <a:cubicBezTo>
                    <a:pt x="11663" y="11558"/>
                    <a:pt x="11658" y="10992"/>
                    <a:pt x="11686" y="10754"/>
                  </a:cubicBezTo>
                  <a:cubicBezTo>
                    <a:pt x="11713" y="10515"/>
                    <a:pt x="11858" y="10158"/>
                    <a:pt x="11858" y="10009"/>
                  </a:cubicBezTo>
                  <a:cubicBezTo>
                    <a:pt x="11858" y="9860"/>
                    <a:pt x="11953" y="9791"/>
                    <a:pt x="12036" y="9751"/>
                  </a:cubicBezTo>
                  <a:cubicBezTo>
                    <a:pt x="12120" y="9711"/>
                    <a:pt x="12053" y="9424"/>
                    <a:pt x="12136" y="9404"/>
                  </a:cubicBezTo>
                  <a:cubicBezTo>
                    <a:pt x="12220" y="9384"/>
                    <a:pt x="12225" y="9324"/>
                    <a:pt x="12242" y="9205"/>
                  </a:cubicBezTo>
                  <a:cubicBezTo>
                    <a:pt x="12259" y="9086"/>
                    <a:pt x="12359" y="9165"/>
                    <a:pt x="12303" y="9066"/>
                  </a:cubicBezTo>
                  <a:cubicBezTo>
                    <a:pt x="12247" y="8967"/>
                    <a:pt x="12292" y="8937"/>
                    <a:pt x="12420" y="8937"/>
                  </a:cubicBezTo>
                  <a:cubicBezTo>
                    <a:pt x="12548" y="8937"/>
                    <a:pt x="12737" y="8858"/>
                    <a:pt x="12709" y="8630"/>
                  </a:cubicBezTo>
                  <a:cubicBezTo>
                    <a:pt x="12681" y="8401"/>
                    <a:pt x="12348" y="8570"/>
                    <a:pt x="12348" y="8381"/>
                  </a:cubicBezTo>
                  <a:cubicBezTo>
                    <a:pt x="12348" y="8192"/>
                    <a:pt x="11925" y="8183"/>
                    <a:pt x="11953" y="8074"/>
                  </a:cubicBezTo>
                  <a:cubicBezTo>
                    <a:pt x="11980" y="7964"/>
                    <a:pt x="12375" y="8153"/>
                    <a:pt x="12520" y="8252"/>
                  </a:cubicBezTo>
                  <a:cubicBezTo>
                    <a:pt x="12665" y="8351"/>
                    <a:pt x="12704" y="8342"/>
                    <a:pt x="12821" y="8332"/>
                  </a:cubicBezTo>
                  <a:cubicBezTo>
                    <a:pt x="12937" y="8322"/>
                    <a:pt x="12859" y="8054"/>
                    <a:pt x="12882" y="7944"/>
                  </a:cubicBezTo>
                  <a:cubicBezTo>
                    <a:pt x="12904" y="7835"/>
                    <a:pt x="13127" y="8113"/>
                    <a:pt x="13255" y="8054"/>
                  </a:cubicBezTo>
                  <a:cubicBezTo>
                    <a:pt x="13382" y="7994"/>
                    <a:pt x="13505" y="7527"/>
                    <a:pt x="13611" y="7399"/>
                  </a:cubicBezTo>
                  <a:cubicBezTo>
                    <a:pt x="13716" y="7269"/>
                    <a:pt x="13622" y="7150"/>
                    <a:pt x="13416" y="7180"/>
                  </a:cubicBezTo>
                  <a:cubicBezTo>
                    <a:pt x="13210" y="7210"/>
                    <a:pt x="13093" y="7071"/>
                    <a:pt x="12982" y="6922"/>
                  </a:cubicBezTo>
                  <a:cubicBezTo>
                    <a:pt x="12871" y="6773"/>
                    <a:pt x="12882" y="6654"/>
                    <a:pt x="12999" y="6674"/>
                  </a:cubicBezTo>
                  <a:cubicBezTo>
                    <a:pt x="13115" y="6694"/>
                    <a:pt x="13394" y="7101"/>
                    <a:pt x="13499" y="7111"/>
                  </a:cubicBezTo>
                  <a:cubicBezTo>
                    <a:pt x="13605" y="7121"/>
                    <a:pt x="13789" y="6743"/>
                    <a:pt x="13878" y="6624"/>
                  </a:cubicBezTo>
                  <a:cubicBezTo>
                    <a:pt x="13967" y="6505"/>
                    <a:pt x="13794" y="6455"/>
                    <a:pt x="13733" y="6366"/>
                  </a:cubicBezTo>
                  <a:cubicBezTo>
                    <a:pt x="13672" y="6277"/>
                    <a:pt x="13839" y="6217"/>
                    <a:pt x="13928" y="6217"/>
                  </a:cubicBezTo>
                  <a:cubicBezTo>
                    <a:pt x="14017" y="6217"/>
                    <a:pt x="14056" y="6356"/>
                    <a:pt x="14089" y="6425"/>
                  </a:cubicBezTo>
                  <a:cubicBezTo>
                    <a:pt x="14122" y="6495"/>
                    <a:pt x="14278" y="6376"/>
                    <a:pt x="14356" y="6376"/>
                  </a:cubicBezTo>
                  <a:cubicBezTo>
                    <a:pt x="14434" y="6376"/>
                    <a:pt x="14345" y="6148"/>
                    <a:pt x="14217" y="6058"/>
                  </a:cubicBezTo>
                  <a:cubicBezTo>
                    <a:pt x="14089" y="5969"/>
                    <a:pt x="14223" y="5800"/>
                    <a:pt x="14262" y="5939"/>
                  </a:cubicBezTo>
                  <a:cubicBezTo>
                    <a:pt x="14301" y="6078"/>
                    <a:pt x="14389" y="6048"/>
                    <a:pt x="14434" y="6207"/>
                  </a:cubicBezTo>
                  <a:cubicBezTo>
                    <a:pt x="14499" y="6439"/>
                    <a:pt x="14540" y="6286"/>
                    <a:pt x="14651" y="6217"/>
                  </a:cubicBezTo>
                  <a:cubicBezTo>
                    <a:pt x="14762" y="6148"/>
                    <a:pt x="14818" y="6028"/>
                    <a:pt x="14879" y="5909"/>
                  </a:cubicBezTo>
                  <a:cubicBezTo>
                    <a:pt x="14940" y="5790"/>
                    <a:pt x="14951" y="5929"/>
                    <a:pt x="15024" y="5741"/>
                  </a:cubicBezTo>
                  <a:cubicBezTo>
                    <a:pt x="15096" y="5552"/>
                    <a:pt x="14990" y="5373"/>
                    <a:pt x="14901" y="5254"/>
                  </a:cubicBezTo>
                  <a:cubicBezTo>
                    <a:pt x="14812" y="5135"/>
                    <a:pt x="14907" y="5016"/>
                    <a:pt x="14818" y="4937"/>
                  </a:cubicBezTo>
                  <a:cubicBezTo>
                    <a:pt x="14729" y="4857"/>
                    <a:pt x="14712" y="4708"/>
                    <a:pt x="14823" y="4748"/>
                  </a:cubicBezTo>
                  <a:cubicBezTo>
                    <a:pt x="14935" y="4787"/>
                    <a:pt x="15024" y="4728"/>
                    <a:pt x="15074" y="4589"/>
                  </a:cubicBezTo>
                  <a:cubicBezTo>
                    <a:pt x="15124" y="4450"/>
                    <a:pt x="14907" y="4420"/>
                    <a:pt x="15007" y="4321"/>
                  </a:cubicBezTo>
                  <a:cubicBezTo>
                    <a:pt x="15107" y="4222"/>
                    <a:pt x="15024" y="4123"/>
                    <a:pt x="14924" y="4123"/>
                  </a:cubicBezTo>
                  <a:cubicBezTo>
                    <a:pt x="14823" y="4123"/>
                    <a:pt x="14740" y="4033"/>
                    <a:pt x="14734" y="3884"/>
                  </a:cubicBezTo>
                  <a:cubicBezTo>
                    <a:pt x="14729" y="3735"/>
                    <a:pt x="14556" y="3835"/>
                    <a:pt x="14451" y="3745"/>
                  </a:cubicBezTo>
                  <a:cubicBezTo>
                    <a:pt x="14345" y="3656"/>
                    <a:pt x="14111" y="3676"/>
                    <a:pt x="14056" y="3686"/>
                  </a:cubicBezTo>
                  <a:cubicBezTo>
                    <a:pt x="14000" y="3696"/>
                    <a:pt x="13994" y="4103"/>
                    <a:pt x="14078" y="4113"/>
                  </a:cubicBezTo>
                  <a:cubicBezTo>
                    <a:pt x="14161" y="4123"/>
                    <a:pt x="14228" y="4281"/>
                    <a:pt x="14156" y="4331"/>
                  </a:cubicBezTo>
                  <a:cubicBezTo>
                    <a:pt x="14084" y="4381"/>
                    <a:pt x="14167" y="4539"/>
                    <a:pt x="14111" y="4529"/>
                  </a:cubicBezTo>
                  <a:cubicBezTo>
                    <a:pt x="14056" y="4520"/>
                    <a:pt x="13967" y="4470"/>
                    <a:pt x="13950" y="4728"/>
                  </a:cubicBezTo>
                  <a:cubicBezTo>
                    <a:pt x="13933" y="4986"/>
                    <a:pt x="13922" y="5085"/>
                    <a:pt x="13828" y="5175"/>
                  </a:cubicBezTo>
                  <a:cubicBezTo>
                    <a:pt x="13733" y="5264"/>
                    <a:pt x="13805" y="4887"/>
                    <a:pt x="13716" y="4897"/>
                  </a:cubicBezTo>
                  <a:cubicBezTo>
                    <a:pt x="13627" y="4907"/>
                    <a:pt x="13616" y="5215"/>
                    <a:pt x="13683" y="5244"/>
                  </a:cubicBezTo>
                  <a:cubicBezTo>
                    <a:pt x="13750" y="5274"/>
                    <a:pt x="13761" y="5373"/>
                    <a:pt x="13777" y="5522"/>
                  </a:cubicBezTo>
                  <a:cubicBezTo>
                    <a:pt x="13794" y="5671"/>
                    <a:pt x="13655" y="5562"/>
                    <a:pt x="13599" y="5741"/>
                  </a:cubicBezTo>
                  <a:cubicBezTo>
                    <a:pt x="13544" y="5919"/>
                    <a:pt x="13538" y="5661"/>
                    <a:pt x="13460" y="5542"/>
                  </a:cubicBezTo>
                  <a:cubicBezTo>
                    <a:pt x="13382" y="5423"/>
                    <a:pt x="13288" y="5224"/>
                    <a:pt x="13293" y="5076"/>
                  </a:cubicBezTo>
                  <a:cubicBezTo>
                    <a:pt x="13298" y="4945"/>
                    <a:pt x="13338" y="4897"/>
                    <a:pt x="13399" y="4877"/>
                  </a:cubicBezTo>
                  <a:cubicBezTo>
                    <a:pt x="13460" y="4857"/>
                    <a:pt x="13399" y="4758"/>
                    <a:pt x="13394" y="4579"/>
                  </a:cubicBezTo>
                  <a:cubicBezTo>
                    <a:pt x="13388" y="4400"/>
                    <a:pt x="13316" y="4460"/>
                    <a:pt x="13227" y="4271"/>
                  </a:cubicBezTo>
                  <a:cubicBezTo>
                    <a:pt x="13138" y="4083"/>
                    <a:pt x="13043" y="4083"/>
                    <a:pt x="12993" y="4172"/>
                  </a:cubicBezTo>
                  <a:cubicBezTo>
                    <a:pt x="12943" y="4262"/>
                    <a:pt x="12976" y="4430"/>
                    <a:pt x="12898" y="4490"/>
                  </a:cubicBezTo>
                  <a:cubicBezTo>
                    <a:pt x="12821" y="4549"/>
                    <a:pt x="12854" y="4827"/>
                    <a:pt x="12787" y="4847"/>
                  </a:cubicBezTo>
                  <a:cubicBezTo>
                    <a:pt x="12720" y="4867"/>
                    <a:pt x="12759" y="4361"/>
                    <a:pt x="12704" y="4311"/>
                  </a:cubicBezTo>
                  <a:cubicBezTo>
                    <a:pt x="12648" y="4262"/>
                    <a:pt x="12654" y="4142"/>
                    <a:pt x="12737" y="4123"/>
                  </a:cubicBezTo>
                  <a:cubicBezTo>
                    <a:pt x="12821" y="4103"/>
                    <a:pt x="12871" y="3944"/>
                    <a:pt x="12798" y="3944"/>
                  </a:cubicBezTo>
                  <a:cubicBezTo>
                    <a:pt x="12726" y="3944"/>
                    <a:pt x="12598" y="3805"/>
                    <a:pt x="12548" y="3765"/>
                  </a:cubicBezTo>
                  <a:cubicBezTo>
                    <a:pt x="12498" y="3725"/>
                    <a:pt x="12414" y="3934"/>
                    <a:pt x="12359" y="3855"/>
                  </a:cubicBezTo>
                  <a:cubicBezTo>
                    <a:pt x="12303" y="3775"/>
                    <a:pt x="12364" y="3576"/>
                    <a:pt x="12370" y="3467"/>
                  </a:cubicBezTo>
                  <a:cubicBezTo>
                    <a:pt x="12375" y="3358"/>
                    <a:pt x="12459" y="3517"/>
                    <a:pt x="12515" y="3378"/>
                  </a:cubicBezTo>
                  <a:cubicBezTo>
                    <a:pt x="12570" y="3239"/>
                    <a:pt x="12359" y="3239"/>
                    <a:pt x="12359" y="3090"/>
                  </a:cubicBezTo>
                  <a:cubicBezTo>
                    <a:pt x="12359" y="2941"/>
                    <a:pt x="12192" y="2901"/>
                    <a:pt x="12136" y="2852"/>
                  </a:cubicBezTo>
                  <a:cubicBezTo>
                    <a:pt x="12081" y="2802"/>
                    <a:pt x="12175" y="2554"/>
                    <a:pt x="12147" y="2455"/>
                  </a:cubicBezTo>
                  <a:cubicBezTo>
                    <a:pt x="12120" y="2355"/>
                    <a:pt x="11914" y="2028"/>
                    <a:pt x="11825" y="2058"/>
                  </a:cubicBezTo>
                  <a:cubicBezTo>
                    <a:pt x="11736" y="2087"/>
                    <a:pt x="11713" y="1849"/>
                    <a:pt x="11763" y="1859"/>
                  </a:cubicBezTo>
                  <a:cubicBezTo>
                    <a:pt x="11813" y="1869"/>
                    <a:pt x="11852" y="1810"/>
                    <a:pt x="11947" y="1621"/>
                  </a:cubicBezTo>
                  <a:cubicBezTo>
                    <a:pt x="12042" y="1432"/>
                    <a:pt x="12053" y="1373"/>
                    <a:pt x="11986" y="1333"/>
                  </a:cubicBezTo>
                  <a:cubicBezTo>
                    <a:pt x="11919" y="1293"/>
                    <a:pt x="11886" y="1174"/>
                    <a:pt x="12003" y="1184"/>
                  </a:cubicBezTo>
                  <a:cubicBezTo>
                    <a:pt x="12120" y="1194"/>
                    <a:pt x="12325" y="1333"/>
                    <a:pt x="12392" y="1244"/>
                  </a:cubicBezTo>
                  <a:cubicBezTo>
                    <a:pt x="12459" y="1154"/>
                    <a:pt x="12670" y="569"/>
                    <a:pt x="12754" y="360"/>
                  </a:cubicBezTo>
                  <a:cubicBezTo>
                    <a:pt x="12837" y="152"/>
                    <a:pt x="12693" y="132"/>
                    <a:pt x="12492" y="162"/>
                  </a:cubicBezTo>
                  <a:cubicBezTo>
                    <a:pt x="12292" y="191"/>
                    <a:pt x="12247" y="23"/>
                    <a:pt x="12081" y="3"/>
                  </a:cubicBezTo>
                  <a:cubicBezTo>
                    <a:pt x="11914" y="-17"/>
                    <a:pt x="11602" y="62"/>
                    <a:pt x="11558" y="152"/>
                  </a:cubicBezTo>
                  <a:cubicBezTo>
                    <a:pt x="11513" y="241"/>
                    <a:pt x="11641" y="320"/>
                    <a:pt x="11624" y="420"/>
                  </a:cubicBezTo>
                  <a:cubicBezTo>
                    <a:pt x="11608" y="519"/>
                    <a:pt x="11508" y="350"/>
                    <a:pt x="11463" y="390"/>
                  </a:cubicBezTo>
                  <a:cubicBezTo>
                    <a:pt x="11418" y="430"/>
                    <a:pt x="11480" y="559"/>
                    <a:pt x="11463" y="906"/>
                  </a:cubicBezTo>
                  <a:cubicBezTo>
                    <a:pt x="11446" y="1254"/>
                    <a:pt x="11502" y="1273"/>
                    <a:pt x="11558" y="1402"/>
                  </a:cubicBezTo>
                  <a:cubicBezTo>
                    <a:pt x="11613" y="1532"/>
                    <a:pt x="11602" y="1700"/>
                    <a:pt x="11602" y="1919"/>
                  </a:cubicBezTo>
                  <a:cubicBezTo>
                    <a:pt x="11602" y="2137"/>
                    <a:pt x="11485" y="2127"/>
                    <a:pt x="11446" y="2177"/>
                  </a:cubicBezTo>
                  <a:cubicBezTo>
                    <a:pt x="11407" y="2227"/>
                    <a:pt x="11546" y="2306"/>
                    <a:pt x="11524" y="2445"/>
                  </a:cubicBezTo>
                  <a:cubicBezTo>
                    <a:pt x="11502" y="2584"/>
                    <a:pt x="11385" y="2365"/>
                    <a:pt x="11318" y="2405"/>
                  </a:cubicBezTo>
                  <a:cubicBezTo>
                    <a:pt x="11252" y="2445"/>
                    <a:pt x="11196" y="2782"/>
                    <a:pt x="11268" y="2892"/>
                  </a:cubicBezTo>
                  <a:cubicBezTo>
                    <a:pt x="11341" y="3001"/>
                    <a:pt x="11368" y="2981"/>
                    <a:pt x="11313" y="3110"/>
                  </a:cubicBezTo>
                  <a:cubicBezTo>
                    <a:pt x="11257" y="3239"/>
                    <a:pt x="11196" y="3427"/>
                    <a:pt x="11330" y="3616"/>
                  </a:cubicBezTo>
                  <a:cubicBezTo>
                    <a:pt x="11463" y="3805"/>
                    <a:pt x="11708" y="3785"/>
                    <a:pt x="11836" y="3934"/>
                  </a:cubicBezTo>
                  <a:cubicBezTo>
                    <a:pt x="11964" y="4083"/>
                    <a:pt x="11780" y="3993"/>
                    <a:pt x="11830" y="4162"/>
                  </a:cubicBezTo>
                  <a:cubicBezTo>
                    <a:pt x="11880" y="4331"/>
                    <a:pt x="11747" y="4391"/>
                    <a:pt x="11752" y="4520"/>
                  </a:cubicBezTo>
                  <a:cubicBezTo>
                    <a:pt x="11758" y="4649"/>
                    <a:pt x="11808" y="4579"/>
                    <a:pt x="11875" y="4361"/>
                  </a:cubicBezTo>
                  <a:cubicBezTo>
                    <a:pt x="11941" y="4142"/>
                    <a:pt x="11992" y="4420"/>
                    <a:pt x="11986" y="4609"/>
                  </a:cubicBezTo>
                  <a:cubicBezTo>
                    <a:pt x="11980" y="4798"/>
                    <a:pt x="11886" y="4688"/>
                    <a:pt x="11813" y="4877"/>
                  </a:cubicBezTo>
                  <a:cubicBezTo>
                    <a:pt x="11741" y="5066"/>
                    <a:pt x="11674" y="5095"/>
                    <a:pt x="11569" y="5056"/>
                  </a:cubicBezTo>
                  <a:cubicBezTo>
                    <a:pt x="11463" y="5016"/>
                    <a:pt x="11524" y="5324"/>
                    <a:pt x="11569" y="5492"/>
                  </a:cubicBezTo>
                  <a:cubicBezTo>
                    <a:pt x="11613" y="5661"/>
                    <a:pt x="11558" y="5721"/>
                    <a:pt x="11435" y="5661"/>
                  </a:cubicBezTo>
                  <a:cubicBezTo>
                    <a:pt x="11313" y="5602"/>
                    <a:pt x="11240" y="5463"/>
                    <a:pt x="11302" y="5294"/>
                  </a:cubicBezTo>
                  <a:cubicBezTo>
                    <a:pt x="11363" y="5125"/>
                    <a:pt x="11407" y="4926"/>
                    <a:pt x="11335" y="4946"/>
                  </a:cubicBezTo>
                  <a:cubicBezTo>
                    <a:pt x="11263" y="4967"/>
                    <a:pt x="11096" y="4937"/>
                    <a:pt x="11046" y="4798"/>
                  </a:cubicBezTo>
                  <a:cubicBezTo>
                    <a:pt x="10996" y="4659"/>
                    <a:pt x="11079" y="4718"/>
                    <a:pt x="11229" y="4748"/>
                  </a:cubicBezTo>
                  <a:cubicBezTo>
                    <a:pt x="11380" y="4778"/>
                    <a:pt x="11252" y="4569"/>
                    <a:pt x="11363" y="4569"/>
                  </a:cubicBezTo>
                  <a:cubicBezTo>
                    <a:pt x="11474" y="4569"/>
                    <a:pt x="11558" y="4678"/>
                    <a:pt x="11652" y="4529"/>
                  </a:cubicBezTo>
                  <a:cubicBezTo>
                    <a:pt x="11747" y="4381"/>
                    <a:pt x="11591" y="4093"/>
                    <a:pt x="11513" y="4142"/>
                  </a:cubicBezTo>
                  <a:cubicBezTo>
                    <a:pt x="11435" y="4192"/>
                    <a:pt x="11313" y="4252"/>
                    <a:pt x="11313" y="4113"/>
                  </a:cubicBezTo>
                  <a:cubicBezTo>
                    <a:pt x="11313" y="3974"/>
                    <a:pt x="11446" y="4073"/>
                    <a:pt x="11519" y="4043"/>
                  </a:cubicBezTo>
                  <a:cubicBezTo>
                    <a:pt x="11591" y="4013"/>
                    <a:pt x="11480" y="3835"/>
                    <a:pt x="11368" y="3884"/>
                  </a:cubicBezTo>
                  <a:cubicBezTo>
                    <a:pt x="11257" y="3934"/>
                    <a:pt x="11179" y="3944"/>
                    <a:pt x="11090" y="3775"/>
                  </a:cubicBezTo>
                  <a:cubicBezTo>
                    <a:pt x="11001" y="3606"/>
                    <a:pt x="10840" y="3507"/>
                    <a:pt x="10801" y="3894"/>
                  </a:cubicBezTo>
                  <a:cubicBezTo>
                    <a:pt x="10762" y="4281"/>
                    <a:pt x="10606" y="4073"/>
                    <a:pt x="10545" y="4202"/>
                  </a:cubicBezTo>
                  <a:cubicBezTo>
                    <a:pt x="10484" y="4331"/>
                    <a:pt x="10617" y="4420"/>
                    <a:pt x="10768" y="4430"/>
                  </a:cubicBezTo>
                  <a:cubicBezTo>
                    <a:pt x="10918" y="4440"/>
                    <a:pt x="11029" y="4688"/>
                    <a:pt x="10957" y="4688"/>
                  </a:cubicBezTo>
                  <a:cubicBezTo>
                    <a:pt x="10884" y="4688"/>
                    <a:pt x="10918" y="4877"/>
                    <a:pt x="10840" y="4807"/>
                  </a:cubicBezTo>
                  <a:cubicBezTo>
                    <a:pt x="10762" y="4738"/>
                    <a:pt x="10684" y="4807"/>
                    <a:pt x="10740" y="4926"/>
                  </a:cubicBezTo>
                  <a:cubicBezTo>
                    <a:pt x="10795" y="5046"/>
                    <a:pt x="10717" y="5095"/>
                    <a:pt x="10723" y="5215"/>
                  </a:cubicBezTo>
                  <a:cubicBezTo>
                    <a:pt x="10729" y="5334"/>
                    <a:pt x="10606" y="5224"/>
                    <a:pt x="10489" y="5205"/>
                  </a:cubicBezTo>
                  <a:cubicBezTo>
                    <a:pt x="10373" y="5185"/>
                    <a:pt x="10156" y="5254"/>
                    <a:pt x="10000" y="5314"/>
                  </a:cubicBezTo>
                  <a:cubicBezTo>
                    <a:pt x="9844" y="5373"/>
                    <a:pt x="9672" y="5274"/>
                    <a:pt x="9605" y="5145"/>
                  </a:cubicBezTo>
                  <a:cubicBezTo>
                    <a:pt x="9538" y="5016"/>
                    <a:pt x="9449" y="5036"/>
                    <a:pt x="9338" y="5036"/>
                  </a:cubicBezTo>
                  <a:cubicBezTo>
                    <a:pt x="9226" y="5036"/>
                    <a:pt x="9260" y="4847"/>
                    <a:pt x="9115" y="4837"/>
                  </a:cubicBezTo>
                  <a:cubicBezTo>
                    <a:pt x="8970" y="4827"/>
                    <a:pt x="9004" y="4609"/>
                    <a:pt x="8987" y="4480"/>
                  </a:cubicBezTo>
                  <a:cubicBezTo>
                    <a:pt x="8970" y="4351"/>
                    <a:pt x="8681" y="4391"/>
                    <a:pt x="8575" y="4510"/>
                  </a:cubicBezTo>
                  <a:cubicBezTo>
                    <a:pt x="8470" y="4629"/>
                    <a:pt x="8264" y="4579"/>
                    <a:pt x="8208" y="4798"/>
                  </a:cubicBezTo>
                  <a:cubicBezTo>
                    <a:pt x="8153" y="5016"/>
                    <a:pt x="8258" y="4986"/>
                    <a:pt x="8320" y="4986"/>
                  </a:cubicBezTo>
                  <a:cubicBezTo>
                    <a:pt x="8405" y="4986"/>
                    <a:pt x="8397" y="4807"/>
                    <a:pt x="8553" y="4847"/>
                  </a:cubicBezTo>
                  <a:cubicBezTo>
                    <a:pt x="8709" y="4887"/>
                    <a:pt x="8820" y="4559"/>
                    <a:pt x="8887" y="4678"/>
                  </a:cubicBezTo>
                  <a:cubicBezTo>
                    <a:pt x="8954" y="4798"/>
                    <a:pt x="8620" y="5026"/>
                    <a:pt x="8475" y="5066"/>
                  </a:cubicBezTo>
                  <a:cubicBezTo>
                    <a:pt x="8331" y="5105"/>
                    <a:pt x="8364" y="5314"/>
                    <a:pt x="8503" y="5681"/>
                  </a:cubicBezTo>
                  <a:cubicBezTo>
                    <a:pt x="8642" y="6048"/>
                    <a:pt x="8442" y="5840"/>
                    <a:pt x="8442" y="6019"/>
                  </a:cubicBezTo>
                  <a:cubicBezTo>
                    <a:pt x="8442" y="6197"/>
                    <a:pt x="8180" y="5959"/>
                    <a:pt x="8286" y="5899"/>
                  </a:cubicBezTo>
                  <a:cubicBezTo>
                    <a:pt x="8392" y="5840"/>
                    <a:pt x="8342" y="5651"/>
                    <a:pt x="8258" y="5532"/>
                  </a:cubicBezTo>
                  <a:cubicBezTo>
                    <a:pt x="8175" y="5413"/>
                    <a:pt x="8119" y="5532"/>
                    <a:pt x="8130" y="5403"/>
                  </a:cubicBezTo>
                  <a:cubicBezTo>
                    <a:pt x="8141" y="5274"/>
                    <a:pt x="8041" y="5413"/>
                    <a:pt x="7963" y="5304"/>
                  </a:cubicBezTo>
                  <a:cubicBezTo>
                    <a:pt x="7886" y="5195"/>
                    <a:pt x="7847" y="5105"/>
                    <a:pt x="7741" y="5205"/>
                  </a:cubicBezTo>
                  <a:cubicBezTo>
                    <a:pt x="7635" y="5304"/>
                    <a:pt x="7513" y="5274"/>
                    <a:pt x="7279" y="5343"/>
                  </a:cubicBezTo>
                  <a:cubicBezTo>
                    <a:pt x="7045" y="5413"/>
                    <a:pt x="6617" y="5393"/>
                    <a:pt x="6539" y="5254"/>
                  </a:cubicBezTo>
                  <a:cubicBezTo>
                    <a:pt x="6461" y="5115"/>
                    <a:pt x="6739" y="4867"/>
                    <a:pt x="6823" y="4907"/>
                  </a:cubicBezTo>
                  <a:cubicBezTo>
                    <a:pt x="6904" y="4945"/>
                    <a:pt x="6856" y="4748"/>
                    <a:pt x="6728" y="4569"/>
                  </a:cubicBezTo>
                  <a:cubicBezTo>
                    <a:pt x="6600" y="4391"/>
                    <a:pt x="6317" y="4281"/>
                    <a:pt x="6322" y="4391"/>
                  </a:cubicBezTo>
                  <a:cubicBezTo>
                    <a:pt x="6328" y="4500"/>
                    <a:pt x="6161" y="4400"/>
                    <a:pt x="5955" y="4331"/>
                  </a:cubicBezTo>
                  <a:cubicBezTo>
                    <a:pt x="5749" y="4262"/>
                    <a:pt x="5721" y="4132"/>
                    <a:pt x="5588" y="4123"/>
                  </a:cubicBezTo>
                  <a:cubicBezTo>
                    <a:pt x="5459" y="4113"/>
                    <a:pt x="5254" y="4043"/>
                    <a:pt x="5098" y="3825"/>
                  </a:cubicBezTo>
                  <a:cubicBezTo>
                    <a:pt x="4942" y="3606"/>
                    <a:pt x="4575" y="3666"/>
                    <a:pt x="4531" y="3864"/>
                  </a:cubicBezTo>
                  <a:cubicBezTo>
                    <a:pt x="4486" y="4063"/>
                    <a:pt x="4364" y="4053"/>
                    <a:pt x="4241" y="4053"/>
                  </a:cubicBezTo>
                  <a:cubicBezTo>
                    <a:pt x="4119" y="4053"/>
                    <a:pt x="4297" y="3808"/>
                    <a:pt x="4252" y="3765"/>
                  </a:cubicBezTo>
                  <a:cubicBezTo>
                    <a:pt x="4194" y="3709"/>
                    <a:pt x="4258" y="3438"/>
                    <a:pt x="4169" y="3418"/>
                  </a:cubicBezTo>
                  <a:cubicBezTo>
                    <a:pt x="4080" y="3398"/>
                    <a:pt x="3997" y="4073"/>
                    <a:pt x="3830" y="4053"/>
                  </a:cubicBezTo>
                  <a:cubicBezTo>
                    <a:pt x="3663" y="4033"/>
                    <a:pt x="3590" y="3338"/>
                    <a:pt x="3451" y="3160"/>
                  </a:cubicBezTo>
                  <a:cubicBezTo>
                    <a:pt x="3312" y="2981"/>
                    <a:pt x="3184" y="2971"/>
                    <a:pt x="3301" y="3239"/>
                  </a:cubicBezTo>
                  <a:cubicBezTo>
                    <a:pt x="3418" y="3507"/>
                    <a:pt x="3201" y="3318"/>
                    <a:pt x="3212" y="3497"/>
                  </a:cubicBezTo>
                  <a:cubicBezTo>
                    <a:pt x="3223" y="3676"/>
                    <a:pt x="3023" y="3884"/>
                    <a:pt x="3028" y="3785"/>
                  </a:cubicBezTo>
                  <a:cubicBezTo>
                    <a:pt x="3034" y="3686"/>
                    <a:pt x="2917" y="3576"/>
                    <a:pt x="2784" y="3855"/>
                  </a:cubicBezTo>
                  <a:cubicBezTo>
                    <a:pt x="2650" y="4132"/>
                    <a:pt x="2556" y="4093"/>
                    <a:pt x="2544" y="3993"/>
                  </a:cubicBezTo>
                  <a:cubicBezTo>
                    <a:pt x="2533" y="3894"/>
                    <a:pt x="2138" y="4252"/>
                    <a:pt x="2155" y="4371"/>
                  </a:cubicBezTo>
                  <a:cubicBezTo>
                    <a:pt x="2172" y="4490"/>
                    <a:pt x="2094" y="4579"/>
                    <a:pt x="1988" y="4569"/>
                  </a:cubicBezTo>
                  <a:cubicBezTo>
                    <a:pt x="1882" y="4559"/>
                    <a:pt x="1966" y="4400"/>
                    <a:pt x="2049" y="4321"/>
                  </a:cubicBezTo>
                  <a:cubicBezTo>
                    <a:pt x="2143" y="4232"/>
                    <a:pt x="2400" y="3864"/>
                    <a:pt x="2533" y="3825"/>
                  </a:cubicBezTo>
                  <a:cubicBezTo>
                    <a:pt x="2667" y="3785"/>
                    <a:pt x="2923" y="3596"/>
                    <a:pt x="2928" y="3487"/>
                  </a:cubicBezTo>
                  <a:cubicBezTo>
                    <a:pt x="2934" y="3378"/>
                    <a:pt x="2800" y="3467"/>
                    <a:pt x="2711" y="3438"/>
                  </a:cubicBezTo>
                  <a:cubicBezTo>
                    <a:pt x="2622" y="3408"/>
                    <a:pt x="2467" y="3586"/>
                    <a:pt x="2316" y="3706"/>
                  </a:cubicBezTo>
                  <a:cubicBezTo>
                    <a:pt x="2166" y="3825"/>
                    <a:pt x="1994" y="3785"/>
                    <a:pt x="2038" y="3944"/>
                  </a:cubicBezTo>
                  <a:cubicBezTo>
                    <a:pt x="2083" y="4103"/>
                    <a:pt x="1899" y="3924"/>
                    <a:pt x="1860" y="4033"/>
                  </a:cubicBezTo>
                  <a:cubicBezTo>
                    <a:pt x="1821" y="4142"/>
                    <a:pt x="1749" y="4023"/>
                    <a:pt x="1804" y="3964"/>
                  </a:cubicBezTo>
                  <a:cubicBezTo>
                    <a:pt x="1860" y="3904"/>
                    <a:pt x="1671" y="3795"/>
                    <a:pt x="1671" y="3864"/>
                  </a:cubicBezTo>
                  <a:cubicBezTo>
                    <a:pt x="1671" y="3934"/>
                    <a:pt x="1638" y="4023"/>
                    <a:pt x="1504" y="4023"/>
                  </a:cubicBezTo>
                  <a:cubicBezTo>
                    <a:pt x="1371" y="4023"/>
                    <a:pt x="1237" y="4192"/>
                    <a:pt x="1326" y="4311"/>
                  </a:cubicBezTo>
                  <a:cubicBezTo>
                    <a:pt x="1415" y="4430"/>
                    <a:pt x="1471" y="4490"/>
                    <a:pt x="1426" y="4569"/>
                  </a:cubicBezTo>
                  <a:cubicBezTo>
                    <a:pt x="1382" y="4649"/>
                    <a:pt x="1243" y="4361"/>
                    <a:pt x="1048" y="4391"/>
                  </a:cubicBezTo>
                  <a:cubicBezTo>
                    <a:pt x="853" y="4420"/>
                    <a:pt x="464" y="4003"/>
                    <a:pt x="464" y="3904"/>
                  </a:cubicBezTo>
                  <a:cubicBezTo>
                    <a:pt x="464" y="3824"/>
                    <a:pt x="190" y="3874"/>
                    <a:pt x="0" y="3837"/>
                  </a:cubicBezTo>
                  <a:lnTo>
                    <a:pt x="0" y="10699"/>
                  </a:lnTo>
                  <a:cubicBezTo>
                    <a:pt x="0" y="10699"/>
                    <a:pt x="96" y="10827"/>
                    <a:pt x="134" y="10747"/>
                  </a:cubicBezTo>
                  <a:cubicBezTo>
                    <a:pt x="171" y="10668"/>
                    <a:pt x="237" y="10774"/>
                    <a:pt x="364" y="10668"/>
                  </a:cubicBezTo>
                  <a:cubicBezTo>
                    <a:pt x="490" y="10562"/>
                    <a:pt x="534" y="10787"/>
                    <a:pt x="534" y="10893"/>
                  </a:cubicBezTo>
                  <a:cubicBezTo>
                    <a:pt x="534" y="10999"/>
                    <a:pt x="712" y="11171"/>
                    <a:pt x="786" y="11343"/>
                  </a:cubicBezTo>
                  <a:cubicBezTo>
                    <a:pt x="860" y="11515"/>
                    <a:pt x="898" y="11660"/>
                    <a:pt x="979" y="11568"/>
                  </a:cubicBezTo>
                  <a:cubicBezTo>
                    <a:pt x="1061" y="11475"/>
                    <a:pt x="1209" y="11422"/>
                    <a:pt x="1209" y="11250"/>
                  </a:cubicBezTo>
                  <a:cubicBezTo>
                    <a:pt x="1209" y="11078"/>
                    <a:pt x="1550" y="11052"/>
                    <a:pt x="1550" y="11277"/>
                  </a:cubicBezTo>
                  <a:cubicBezTo>
                    <a:pt x="1550" y="11502"/>
                    <a:pt x="1899" y="11767"/>
                    <a:pt x="2092" y="12375"/>
                  </a:cubicBezTo>
                  <a:cubicBezTo>
                    <a:pt x="2285" y="12984"/>
                    <a:pt x="2255" y="13117"/>
                    <a:pt x="2537" y="13315"/>
                  </a:cubicBezTo>
                  <a:cubicBezTo>
                    <a:pt x="2819" y="13514"/>
                    <a:pt x="2812" y="13620"/>
                    <a:pt x="2774" y="13792"/>
                  </a:cubicBezTo>
                  <a:cubicBezTo>
                    <a:pt x="2737" y="13963"/>
                    <a:pt x="2945" y="14056"/>
                    <a:pt x="2826" y="14202"/>
                  </a:cubicBezTo>
                  <a:cubicBezTo>
                    <a:pt x="2781" y="14258"/>
                    <a:pt x="2717" y="14339"/>
                    <a:pt x="2655" y="14418"/>
                  </a:cubicBezTo>
                  <a:cubicBezTo>
                    <a:pt x="2661" y="14505"/>
                    <a:pt x="2705" y="14561"/>
                    <a:pt x="2761" y="14645"/>
                  </a:cubicBezTo>
                  <a:cubicBezTo>
                    <a:pt x="2828" y="14745"/>
                    <a:pt x="2639" y="14745"/>
                    <a:pt x="2695" y="14834"/>
                  </a:cubicBezTo>
                  <a:cubicBezTo>
                    <a:pt x="2750" y="14923"/>
                    <a:pt x="2684" y="15062"/>
                    <a:pt x="2739" y="15171"/>
                  </a:cubicBezTo>
                  <a:cubicBezTo>
                    <a:pt x="2795" y="15281"/>
                    <a:pt x="2895" y="15241"/>
                    <a:pt x="2956" y="15152"/>
                  </a:cubicBezTo>
                  <a:cubicBezTo>
                    <a:pt x="3017" y="15062"/>
                    <a:pt x="3062" y="15261"/>
                    <a:pt x="3012" y="15410"/>
                  </a:cubicBezTo>
                  <a:cubicBezTo>
                    <a:pt x="2962" y="15559"/>
                    <a:pt x="3067" y="15668"/>
                    <a:pt x="3118" y="15559"/>
                  </a:cubicBezTo>
                  <a:cubicBezTo>
                    <a:pt x="3168" y="15449"/>
                    <a:pt x="3273" y="15737"/>
                    <a:pt x="3323" y="15787"/>
                  </a:cubicBezTo>
                  <a:cubicBezTo>
                    <a:pt x="3373" y="15837"/>
                    <a:pt x="3424" y="15986"/>
                    <a:pt x="3340" y="15986"/>
                  </a:cubicBezTo>
                  <a:cubicBezTo>
                    <a:pt x="3257" y="15986"/>
                    <a:pt x="3268" y="16244"/>
                    <a:pt x="3329" y="16253"/>
                  </a:cubicBezTo>
                  <a:cubicBezTo>
                    <a:pt x="3390" y="16264"/>
                    <a:pt x="3385" y="16403"/>
                    <a:pt x="3385" y="16492"/>
                  </a:cubicBezTo>
                  <a:cubicBezTo>
                    <a:pt x="3385" y="16581"/>
                    <a:pt x="3579" y="16710"/>
                    <a:pt x="3652" y="16671"/>
                  </a:cubicBezTo>
                  <a:cubicBezTo>
                    <a:pt x="3724" y="16631"/>
                    <a:pt x="3791" y="16750"/>
                    <a:pt x="3824" y="16859"/>
                  </a:cubicBezTo>
                  <a:cubicBezTo>
                    <a:pt x="3857" y="16968"/>
                    <a:pt x="3991" y="17048"/>
                    <a:pt x="4041" y="16978"/>
                  </a:cubicBezTo>
                  <a:cubicBezTo>
                    <a:pt x="4091" y="16909"/>
                    <a:pt x="4125" y="17107"/>
                    <a:pt x="4136" y="17246"/>
                  </a:cubicBezTo>
                  <a:cubicBezTo>
                    <a:pt x="4147" y="17385"/>
                    <a:pt x="4258" y="17306"/>
                    <a:pt x="4325" y="17296"/>
                  </a:cubicBezTo>
                  <a:cubicBezTo>
                    <a:pt x="4392" y="17286"/>
                    <a:pt x="4431" y="17455"/>
                    <a:pt x="4475" y="17425"/>
                  </a:cubicBezTo>
                  <a:cubicBezTo>
                    <a:pt x="4573" y="17359"/>
                    <a:pt x="4603" y="17665"/>
                    <a:pt x="4667" y="17844"/>
                  </a:cubicBezTo>
                  <a:lnTo>
                    <a:pt x="11583" y="17777"/>
                  </a:lnTo>
                  <a:cubicBezTo>
                    <a:pt x="11583" y="17777"/>
                    <a:pt x="11587" y="17471"/>
                    <a:pt x="11669" y="17577"/>
                  </a:cubicBezTo>
                  <a:cubicBezTo>
                    <a:pt x="11750" y="17683"/>
                    <a:pt x="11676" y="17855"/>
                    <a:pt x="11773" y="17921"/>
                  </a:cubicBezTo>
                  <a:cubicBezTo>
                    <a:pt x="11869" y="17987"/>
                    <a:pt x="11936" y="18093"/>
                    <a:pt x="11988" y="18053"/>
                  </a:cubicBezTo>
                  <a:cubicBezTo>
                    <a:pt x="12040" y="18014"/>
                    <a:pt x="12129" y="17882"/>
                    <a:pt x="12218" y="18067"/>
                  </a:cubicBezTo>
                  <a:cubicBezTo>
                    <a:pt x="12307" y="18252"/>
                    <a:pt x="12374" y="18093"/>
                    <a:pt x="12425" y="18212"/>
                  </a:cubicBezTo>
                  <a:cubicBezTo>
                    <a:pt x="12477" y="18331"/>
                    <a:pt x="12574" y="18424"/>
                    <a:pt x="12641" y="18279"/>
                  </a:cubicBezTo>
                  <a:cubicBezTo>
                    <a:pt x="12695" y="18160"/>
                    <a:pt x="12900" y="18304"/>
                    <a:pt x="12999" y="18369"/>
                  </a:cubicBezTo>
                  <a:cubicBezTo>
                    <a:pt x="13121" y="18194"/>
                    <a:pt x="13218" y="17822"/>
                    <a:pt x="13327" y="17822"/>
                  </a:cubicBezTo>
                  <a:cubicBezTo>
                    <a:pt x="13472" y="17822"/>
                    <a:pt x="13839" y="17882"/>
                    <a:pt x="13861" y="18219"/>
                  </a:cubicBezTo>
                  <a:cubicBezTo>
                    <a:pt x="13883" y="18557"/>
                    <a:pt x="14106" y="18239"/>
                    <a:pt x="14128" y="18557"/>
                  </a:cubicBezTo>
                  <a:cubicBezTo>
                    <a:pt x="14147" y="18826"/>
                    <a:pt x="14294" y="19039"/>
                    <a:pt x="14269" y="19182"/>
                  </a:cubicBezTo>
                  <a:cubicBezTo>
                    <a:pt x="14312" y="19229"/>
                    <a:pt x="14365" y="19292"/>
                    <a:pt x="14412" y="19359"/>
                  </a:cubicBezTo>
                  <a:cubicBezTo>
                    <a:pt x="14483" y="19317"/>
                    <a:pt x="14671" y="19371"/>
                    <a:pt x="14796" y="19450"/>
                  </a:cubicBezTo>
                  <a:cubicBezTo>
                    <a:pt x="14951" y="19549"/>
                    <a:pt x="15185" y="19331"/>
                    <a:pt x="15263" y="19669"/>
                  </a:cubicBezTo>
                  <a:cubicBezTo>
                    <a:pt x="15341" y="20006"/>
                    <a:pt x="15522" y="20261"/>
                    <a:pt x="15352" y="20284"/>
                  </a:cubicBezTo>
                  <a:cubicBezTo>
                    <a:pt x="15207" y="20304"/>
                    <a:pt x="15018" y="19946"/>
                    <a:pt x="15029" y="20145"/>
                  </a:cubicBezTo>
                  <a:cubicBezTo>
                    <a:pt x="15040" y="20343"/>
                    <a:pt x="14951" y="20244"/>
                    <a:pt x="14951" y="20542"/>
                  </a:cubicBezTo>
                  <a:cubicBezTo>
                    <a:pt x="14951" y="20840"/>
                    <a:pt x="14840" y="21257"/>
                    <a:pt x="14773" y="21237"/>
                  </a:cubicBezTo>
                  <a:cubicBezTo>
                    <a:pt x="14771" y="21236"/>
                    <a:pt x="14769" y="21234"/>
                    <a:pt x="14767" y="21232"/>
                  </a:cubicBezTo>
                  <a:cubicBezTo>
                    <a:pt x="14756" y="21345"/>
                    <a:pt x="14755" y="21491"/>
                    <a:pt x="14808" y="21583"/>
                  </a:cubicBezTo>
                  <a:cubicBezTo>
                    <a:pt x="14892" y="21473"/>
                    <a:pt x="15014" y="21284"/>
                    <a:pt x="15118" y="21297"/>
                  </a:cubicBezTo>
                  <a:cubicBezTo>
                    <a:pt x="15285" y="21316"/>
                    <a:pt x="15330" y="21495"/>
                    <a:pt x="15441" y="21356"/>
                  </a:cubicBezTo>
                  <a:cubicBezTo>
                    <a:pt x="15552" y="21217"/>
                    <a:pt x="15575" y="21158"/>
                    <a:pt x="15597" y="21257"/>
                  </a:cubicBezTo>
                  <a:cubicBezTo>
                    <a:pt x="15600" y="21269"/>
                    <a:pt x="15598" y="21285"/>
                    <a:pt x="15593" y="21301"/>
                  </a:cubicBezTo>
                  <a:cubicBezTo>
                    <a:pt x="15635" y="21261"/>
                    <a:pt x="15665" y="21222"/>
                    <a:pt x="15667" y="21190"/>
                  </a:cubicBezTo>
                  <a:cubicBezTo>
                    <a:pt x="15670" y="21140"/>
                    <a:pt x="15663" y="21073"/>
                    <a:pt x="15653" y="21013"/>
                  </a:cubicBezTo>
                  <a:cubicBezTo>
                    <a:pt x="15542" y="21042"/>
                    <a:pt x="15505" y="21057"/>
                    <a:pt x="15474" y="20919"/>
                  </a:cubicBezTo>
                  <a:cubicBezTo>
                    <a:pt x="15430" y="20721"/>
                    <a:pt x="15808" y="20522"/>
                    <a:pt x="15986" y="20562"/>
                  </a:cubicBezTo>
                  <a:cubicBezTo>
                    <a:pt x="16155" y="20599"/>
                    <a:pt x="16274" y="20388"/>
                    <a:pt x="16333" y="20518"/>
                  </a:cubicBezTo>
                  <a:cubicBezTo>
                    <a:pt x="16440" y="20346"/>
                    <a:pt x="16622" y="20066"/>
                    <a:pt x="16669" y="20066"/>
                  </a:cubicBezTo>
                  <a:cubicBezTo>
                    <a:pt x="16736" y="20066"/>
                    <a:pt x="17529" y="20052"/>
                    <a:pt x="17529" y="20052"/>
                  </a:cubicBezTo>
                  <a:cubicBezTo>
                    <a:pt x="17529" y="20052"/>
                    <a:pt x="17804" y="19748"/>
                    <a:pt x="17841" y="19470"/>
                  </a:cubicBezTo>
                  <a:cubicBezTo>
                    <a:pt x="17878" y="19192"/>
                    <a:pt x="18056" y="18530"/>
                    <a:pt x="18160" y="18676"/>
                  </a:cubicBezTo>
                  <a:cubicBezTo>
                    <a:pt x="18264" y="18821"/>
                    <a:pt x="18486" y="18715"/>
                    <a:pt x="18494" y="18848"/>
                  </a:cubicBezTo>
                  <a:cubicBezTo>
                    <a:pt x="18501" y="18970"/>
                    <a:pt x="18420" y="19420"/>
                    <a:pt x="18705" y="20093"/>
                  </a:cubicBezTo>
                  <a:cubicBezTo>
                    <a:pt x="18806" y="19979"/>
                    <a:pt x="18909" y="19891"/>
                    <a:pt x="18968" y="19897"/>
                  </a:cubicBezTo>
                  <a:cubicBezTo>
                    <a:pt x="19069" y="19907"/>
                    <a:pt x="19219" y="19669"/>
                    <a:pt x="19263" y="19519"/>
                  </a:cubicBezTo>
                  <a:cubicBezTo>
                    <a:pt x="19308" y="19371"/>
                    <a:pt x="19369" y="19659"/>
                    <a:pt x="19280" y="19708"/>
                  </a:cubicBezTo>
                  <a:cubicBezTo>
                    <a:pt x="19191" y="19758"/>
                    <a:pt x="19352" y="19877"/>
                    <a:pt x="19508" y="19867"/>
                  </a:cubicBezTo>
                  <a:cubicBezTo>
                    <a:pt x="19664" y="19857"/>
                    <a:pt x="19436" y="19966"/>
                    <a:pt x="19319" y="19956"/>
                  </a:cubicBezTo>
                  <a:cubicBezTo>
                    <a:pt x="19202" y="19946"/>
                    <a:pt x="19152" y="19976"/>
                    <a:pt x="18996" y="20254"/>
                  </a:cubicBezTo>
                  <a:cubicBezTo>
                    <a:pt x="18840" y="20532"/>
                    <a:pt x="18879" y="20612"/>
                    <a:pt x="18968" y="20751"/>
                  </a:cubicBezTo>
                  <a:cubicBezTo>
                    <a:pt x="19057" y="20890"/>
                    <a:pt x="19174" y="20830"/>
                    <a:pt x="19297" y="20641"/>
                  </a:cubicBezTo>
                  <a:cubicBezTo>
                    <a:pt x="19419" y="20453"/>
                    <a:pt x="19414" y="20264"/>
                    <a:pt x="19536" y="20274"/>
                  </a:cubicBezTo>
                  <a:cubicBezTo>
                    <a:pt x="19658" y="20284"/>
                    <a:pt x="19975" y="20075"/>
                    <a:pt x="20115" y="19996"/>
                  </a:cubicBezTo>
                  <a:cubicBezTo>
                    <a:pt x="20254" y="19917"/>
                    <a:pt x="20165" y="19877"/>
                    <a:pt x="20165" y="19768"/>
                  </a:cubicBezTo>
                  <a:cubicBezTo>
                    <a:pt x="20165" y="19659"/>
                    <a:pt x="20409" y="19659"/>
                    <a:pt x="20498" y="19549"/>
                  </a:cubicBezTo>
                  <a:cubicBezTo>
                    <a:pt x="20587" y="19440"/>
                    <a:pt x="20482" y="19351"/>
                    <a:pt x="20404" y="1937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51" name="Shape 2880"/>
            <p:cNvSpPr/>
            <p:nvPr/>
          </p:nvSpPr>
          <p:spPr bwMode="auto">
            <a:xfrm>
              <a:off x="2143533" y="2268153"/>
              <a:ext cx="215623" cy="871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96" h="20025" extrusionOk="0">
                  <a:moveTo>
                    <a:pt x="19265" y="7165"/>
                  </a:moveTo>
                  <a:cubicBezTo>
                    <a:pt x="17644" y="11340"/>
                    <a:pt x="17104" y="11952"/>
                    <a:pt x="15433" y="11340"/>
                  </a:cubicBezTo>
                  <a:cubicBezTo>
                    <a:pt x="13763" y="10735"/>
                    <a:pt x="12733" y="12463"/>
                    <a:pt x="13566" y="13686"/>
                  </a:cubicBezTo>
                  <a:cubicBezTo>
                    <a:pt x="14402" y="14910"/>
                    <a:pt x="14451" y="15930"/>
                    <a:pt x="12733" y="16743"/>
                  </a:cubicBezTo>
                  <a:cubicBezTo>
                    <a:pt x="11012" y="17557"/>
                    <a:pt x="9883" y="20308"/>
                    <a:pt x="9196" y="20001"/>
                  </a:cubicBezTo>
                  <a:cubicBezTo>
                    <a:pt x="8508" y="19698"/>
                    <a:pt x="12143" y="14296"/>
                    <a:pt x="11209" y="12870"/>
                  </a:cubicBezTo>
                  <a:cubicBezTo>
                    <a:pt x="10277" y="11447"/>
                    <a:pt x="7968" y="15320"/>
                    <a:pt x="7919" y="17049"/>
                  </a:cubicBezTo>
                  <a:cubicBezTo>
                    <a:pt x="7870" y="18777"/>
                    <a:pt x="6347" y="18881"/>
                    <a:pt x="5415" y="18777"/>
                  </a:cubicBezTo>
                  <a:cubicBezTo>
                    <a:pt x="4480" y="18677"/>
                    <a:pt x="3252" y="16842"/>
                    <a:pt x="4185" y="16639"/>
                  </a:cubicBezTo>
                  <a:cubicBezTo>
                    <a:pt x="5120" y="16438"/>
                    <a:pt x="4480" y="14296"/>
                    <a:pt x="5758" y="13280"/>
                  </a:cubicBezTo>
                  <a:cubicBezTo>
                    <a:pt x="7034" y="12259"/>
                    <a:pt x="5511" y="10735"/>
                    <a:pt x="5905" y="9611"/>
                  </a:cubicBezTo>
                  <a:cubicBezTo>
                    <a:pt x="6299" y="8489"/>
                    <a:pt x="8901" y="10735"/>
                    <a:pt x="8950" y="8697"/>
                  </a:cubicBezTo>
                  <a:cubicBezTo>
                    <a:pt x="8999" y="6656"/>
                    <a:pt x="6347" y="4924"/>
                    <a:pt x="5463" y="6148"/>
                  </a:cubicBezTo>
                  <a:cubicBezTo>
                    <a:pt x="4579" y="7369"/>
                    <a:pt x="2515" y="10220"/>
                    <a:pt x="60" y="7978"/>
                  </a:cubicBezTo>
                  <a:cubicBezTo>
                    <a:pt x="-714" y="7274"/>
                    <a:pt x="6248" y="5741"/>
                    <a:pt x="7429" y="3499"/>
                  </a:cubicBezTo>
                  <a:cubicBezTo>
                    <a:pt x="8607" y="1257"/>
                    <a:pt x="13911" y="-1292"/>
                    <a:pt x="14304" y="745"/>
                  </a:cubicBezTo>
                  <a:cubicBezTo>
                    <a:pt x="14696" y="2783"/>
                    <a:pt x="11456" y="4111"/>
                    <a:pt x="13027" y="5944"/>
                  </a:cubicBezTo>
                  <a:cubicBezTo>
                    <a:pt x="14598" y="7779"/>
                    <a:pt x="17154" y="6556"/>
                    <a:pt x="17742" y="4619"/>
                  </a:cubicBezTo>
                  <a:cubicBezTo>
                    <a:pt x="18331" y="2685"/>
                    <a:pt x="20886" y="2988"/>
                    <a:pt x="19265" y="716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52" name="Shape 2881"/>
            <p:cNvSpPr/>
            <p:nvPr/>
          </p:nvSpPr>
          <p:spPr bwMode="auto">
            <a:xfrm>
              <a:off x="2374060" y="2440172"/>
              <a:ext cx="218429" cy="746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9" h="18627" extrusionOk="0">
                  <a:moveTo>
                    <a:pt x="14251" y="10175"/>
                  </a:moveTo>
                  <a:cubicBezTo>
                    <a:pt x="12209" y="13939"/>
                    <a:pt x="12366" y="12942"/>
                    <a:pt x="10587" y="13604"/>
                  </a:cubicBezTo>
                  <a:cubicBezTo>
                    <a:pt x="8807" y="14269"/>
                    <a:pt x="10221" y="18037"/>
                    <a:pt x="8074" y="18366"/>
                  </a:cubicBezTo>
                  <a:cubicBezTo>
                    <a:pt x="5928" y="18702"/>
                    <a:pt x="747" y="19147"/>
                    <a:pt x="14" y="16597"/>
                  </a:cubicBezTo>
                  <a:cubicBezTo>
                    <a:pt x="-231" y="15745"/>
                    <a:pt x="2840" y="16374"/>
                    <a:pt x="3050" y="14495"/>
                  </a:cubicBezTo>
                  <a:cubicBezTo>
                    <a:pt x="3260" y="12609"/>
                    <a:pt x="4097" y="9617"/>
                    <a:pt x="5405" y="9617"/>
                  </a:cubicBezTo>
                  <a:cubicBezTo>
                    <a:pt x="6714" y="9617"/>
                    <a:pt x="6609" y="5968"/>
                    <a:pt x="4463" y="3750"/>
                  </a:cubicBezTo>
                  <a:cubicBezTo>
                    <a:pt x="2318" y="1535"/>
                    <a:pt x="7551" y="91"/>
                    <a:pt x="8755" y="3637"/>
                  </a:cubicBezTo>
                  <a:cubicBezTo>
                    <a:pt x="9958" y="7184"/>
                    <a:pt x="12105" y="9732"/>
                    <a:pt x="13309" y="7184"/>
                  </a:cubicBezTo>
                  <a:cubicBezTo>
                    <a:pt x="14512" y="4634"/>
                    <a:pt x="21369" y="-2453"/>
                    <a:pt x="21369" y="870"/>
                  </a:cubicBezTo>
                  <a:cubicBezTo>
                    <a:pt x="21369" y="4192"/>
                    <a:pt x="16291" y="6410"/>
                    <a:pt x="14251" y="1017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53" name="Shape 2882"/>
            <p:cNvSpPr/>
            <p:nvPr/>
          </p:nvSpPr>
          <p:spPr bwMode="auto">
            <a:xfrm>
              <a:off x="2915798" y="2765099"/>
              <a:ext cx="80762" cy="1160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12" h="20392" extrusionOk="0">
                  <a:moveTo>
                    <a:pt x="18467" y="20385"/>
                  </a:moveTo>
                  <a:cubicBezTo>
                    <a:pt x="14656" y="20621"/>
                    <a:pt x="18815" y="14701"/>
                    <a:pt x="11845" y="12544"/>
                  </a:cubicBezTo>
                  <a:cubicBezTo>
                    <a:pt x="3652" y="10009"/>
                    <a:pt x="0" y="5293"/>
                    <a:pt x="0" y="2745"/>
                  </a:cubicBezTo>
                  <a:cubicBezTo>
                    <a:pt x="0" y="197"/>
                    <a:pt x="6966" y="-979"/>
                    <a:pt x="9755" y="980"/>
                  </a:cubicBezTo>
                  <a:cubicBezTo>
                    <a:pt x="12541" y="2940"/>
                    <a:pt x="16724" y="10977"/>
                    <a:pt x="19162" y="13525"/>
                  </a:cubicBezTo>
                  <a:cubicBezTo>
                    <a:pt x="21600" y="16073"/>
                    <a:pt x="21600" y="20190"/>
                    <a:pt x="18467" y="2038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54" name="Shape 2883"/>
            <p:cNvSpPr/>
            <p:nvPr/>
          </p:nvSpPr>
          <p:spPr bwMode="auto">
            <a:xfrm>
              <a:off x="818004" y="2077019"/>
              <a:ext cx="3081165" cy="17304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1519" extrusionOk="0">
                  <a:moveTo>
                    <a:pt x="21395" y="11431"/>
                  </a:moveTo>
                  <a:cubicBezTo>
                    <a:pt x="21389" y="11339"/>
                    <a:pt x="21200" y="11413"/>
                    <a:pt x="21112" y="11311"/>
                  </a:cubicBezTo>
                  <a:cubicBezTo>
                    <a:pt x="21024" y="11209"/>
                    <a:pt x="20873" y="11672"/>
                    <a:pt x="20842" y="11866"/>
                  </a:cubicBezTo>
                  <a:cubicBezTo>
                    <a:pt x="20811" y="12060"/>
                    <a:pt x="20578" y="12273"/>
                    <a:pt x="20578" y="12273"/>
                  </a:cubicBezTo>
                  <a:cubicBezTo>
                    <a:pt x="20578" y="12273"/>
                    <a:pt x="19906" y="12282"/>
                    <a:pt x="19850" y="12282"/>
                  </a:cubicBezTo>
                  <a:cubicBezTo>
                    <a:pt x="19810" y="12282"/>
                    <a:pt x="19656" y="12479"/>
                    <a:pt x="19565" y="12599"/>
                  </a:cubicBezTo>
                  <a:cubicBezTo>
                    <a:pt x="19568" y="12604"/>
                    <a:pt x="19571" y="12609"/>
                    <a:pt x="19573" y="12615"/>
                  </a:cubicBezTo>
                  <a:cubicBezTo>
                    <a:pt x="19641" y="12796"/>
                    <a:pt x="19394" y="12907"/>
                    <a:pt x="19159" y="12921"/>
                  </a:cubicBezTo>
                  <a:cubicBezTo>
                    <a:pt x="19086" y="12925"/>
                    <a:pt x="19032" y="12936"/>
                    <a:pt x="18990" y="12944"/>
                  </a:cubicBezTo>
                  <a:cubicBezTo>
                    <a:pt x="18998" y="12987"/>
                    <a:pt x="19004" y="13034"/>
                    <a:pt x="19002" y="13068"/>
                  </a:cubicBezTo>
                  <a:cubicBezTo>
                    <a:pt x="19000" y="13091"/>
                    <a:pt x="18975" y="13118"/>
                    <a:pt x="18939" y="13146"/>
                  </a:cubicBezTo>
                  <a:cubicBezTo>
                    <a:pt x="18903" y="13254"/>
                    <a:pt x="18614" y="13461"/>
                    <a:pt x="18452" y="13587"/>
                  </a:cubicBezTo>
                  <a:cubicBezTo>
                    <a:pt x="18273" y="13726"/>
                    <a:pt x="18028" y="13656"/>
                    <a:pt x="18028" y="13448"/>
                  </a:cubicBezTo>
                  <a:cubicBezTo>
                    <a:pt x="18028" y="13240"/>
                    <a:pt x="18160" y="13282"/>
                    <a:pt x="18188" y="13379"/>
                  </a:cubicBezTo>
                  <a:cubicBezTo>
                    <a:pt x="18199" y="13415"/>
                    <a:pt x="18230" y="13389"/>
                    <a:pt x="18274" y="13343"/>
                  </a:cubicBezTo>
                  <a:cubicBezTo>
                    <a:pt x="18229" y="13279"/>
                    <a:pt x="18230" y="13176"/>
                    <a:pt x="18239" y="13098"/>
                  </a:cubicBezTo>
                  <a:cubicBezTo>
                    <a:pt x="18185" y="13063"/>
                    <a:pt x="18269" y="12752"/>
                    <a:pt x="18160" y="12699"/>
                  </a:cubicBezTo>
                  <a:cubicBezTo>
                    <a:pt x="18047" y="12643"/>
                    <a:pt x="17915" y="12935"/>
                    <a:pt x="17934" y="12754"/>
                  </a:cubicBezTo>
                  <a:cubicBezTo>
                    <a:pt x="17952" y="12574"/>
                    <a:pt x="18122" y="12421"/>
                    <a:pt x="18018" y="12185"/>
                  </a:cubicBezTo>
                  <a:cubicBezTo>
                    <a:pt x="17915" y="11950"/>
                    <a:pt x="17726" y="11950"/>
                    <a:pt x="17689" y="12130"/>
                  </a:cubicBezTo>
                  <a:cubicBezTo>
                    <a:pt x="17651" y="12310"/>
                    <a:pt x="17519" y="12227"/>
                    <a:pt x="17472" y="12366"/>
                  </a:cubicBezTo>
                  <a:cubicBezTo>
                    <a:pt x="17425" y="12504"/>
                    <a:pt x="17378" y="12810"/>
                    <a:pt x="17415" y="13032"/>
                  </a:cubicBezTo>
                  <a:cubicBezTo>
                    <a:pt x="17453" y="13254"/>
                    <a:pt x="17406" y="13365"/>
                    <a:pt x="17265" y="13490"/>
                  </a:cubicBezTo>
                  <a:cubicBezTo>
                    <a:pt x="17123" y="13614"/>
                    <a:pt x="17049" y="13299"/>
                    <a:pt x="17104" y="12893"/>
                  </a:cubicBezTo>
                  <a:cubicBezTo>
                    <a:pt x="17142" y="12615"/>
                    <a:pt x="17246" y="12352"/>
                    <a:pt x="17152" y="12352"/>
                  </a:cubicBezTo>
                  <a:cubicBezTo>
                    <a:pt x="17057" y="12352"/>
                    <a:pt x="17274" y="12019"/>
                    <a:pt x="17472" y="11950"/>
                  </a:cubicBezTo>
                  <a:cubicBezTo>
                    <a:pt x="17670" y="11880"/>
                    <a:pt x="17915" y="11908"/>
                    <a:pt x="17915" y="11824"/>
                  </a:cubicBezTo>
                  <a:cubicBezTo>
                    <a:pt x="17915" y="11808"/>
                    <a:pt x="17924" y="11796"/>
                    <a:pt x="17939" y="11789"/>
                  </a:cubicBezTo>
                  <a:cubicBezTo>
                    <a:pt x="17898" y="11742"/>
                    <a:pt x="17854" y="11698"/>
                    <a:pt x="17818" y="11665"/>
                  </a:cubicBezTo>
                  <a:cubicBezTo>
                    <a:pt x="17814" y="11683"/>
                    <a:pt x="17806" y="11699"/>
                    <a:pt x="17792" y="11714"/>
                  </a:cubicBezTo>
                  <a:cubicBezTo>
                    <a:pt x="17715" y="11793"/>
                    <a:pt x="17736" y="11589"/>
                    <a:pt x="17594" y="11589"/>
                  </a:cubicBezTo>
                  <a:cubicBezTo>
                    <a:pt x="17453" y="11589"/>
                    <a:pt x="17312" y="11783"/>
                    <a:pt x="17199" y="11700"/>
                  </a:cubicBezTo>
                  <a:cubicBezTo>
                    <a:pt x="17086" y="11616"/>
                    <a:pt x="17142" y="11505"/>
                    <a:pt x="17038" y="11505"/>
                  </a:cubicBezTo>
                  <a:cubicBezTo>
                    <a:pt x="16935" y="11505"/>
                    <a:pt x="17114" y="11214"/>
                    <a:pt x="16963" y="11339"/>
                  </a:cubicBezTo>
                  <a:cubicBezTo>
                    <a:pt x="16812" y="11464"/>
                    <a:pt x="16586" y="11769"/>
                    <a:pt x="16483" y="11630"/>
                  </a:cubicBezTo>
                  <a:cubicBezTo>
                    <a:pt x="16379" y="11492"/>
                    <a:pt x="16285" y="11672"/>
                    <a:pt x="16209" y="11561"/>
                  </a:cubicBezTo>
                  <a:cubicBezTo>
                    <a:pt x="16134" y="11450"/>
                    <a:pt x="16473" y="11145"/>
                    <a:pt x="16633" y="11159"/>
                  </a:cubicBezTo>
                  <a:cubicBezTo>
                    <a:pt x="16673" y="11162"/>
                    <a:pt x="16709" y="11136"/>
                    <a:pt x="16742" y="11097"/>
                  </a:cubicBezTo>
                  <a:cubicBezTo>
                    <a:pt x="16658" y="11051"/>
                    <a:pt x="16484" y="10951"/>
                    <a:pt x="16439" y="11034"/>
                  </a:cubicBezTo>
                  <a:cubicBezTo>
                    <a:pt x="16382" y="11135"/>
                    <a:pt x="16300" y="11071"/>
                    <a:pt x="16256" y="10987"/>
                  </a:cubicBezTo>
                  <a:cubicBezTo>
                    <a:pt x="16212" y="10904"/>
                    <a:pt x="16156" y="11015"/>
                    <a:pt x="16080" y="10886"/>
                  </a:cubicBezTo>
                  <a:cubicBezTo>
                    <a:pt x="16005" y="10756"/>
                    <a:pt x="15930" y="10849"/>
                    <a:pt x="15886" y="10876"/>
                  </a:cubicBezTo>
                  <a:cubicBezTo>
                    <a:pt x="15842" y="10904"/>
                    <a:pt x="15785" y="10830"/>
                    <a:pt x="15704" y="10784"/>
                  </a:cubicBezTo>
                  <a:cubicBezTo>
                    <a:pt x="15622" y="10738"/>
                    <a:pt x="15685" y="10617"/>
                    <a:pt x="15616" y="10543"/>
                  </a:cubicBezTo>
                  <a:cubicBezTo>
                    <a:pt x="15547" y="10469"/>
                    <a:pt x="15543" y="10683"/>
                    <a:pt x="15543" y="10683"/>
                  </a:cubicBezTo>
                  <a:lnTo>
                    <a:pt x="9687" y="10730"/>
                  </a:lnTo>
                  <a:cubicBezTo>
                    <a:pt x="9693" y="10744"/>
                    <a:pt x="9700" y="10758"/>
                    <a:pt x="9708" y="10770"/>
                  </a:cubicBezTo>
                  <a:cubicBezTo>
                    <a:pt x="9778" y="10881"/>
                    <a:pt x="9722" y="10964"/>
                    <a:pt x="9745" y="11096"/>
                  </a:cubicBezTo>
                  <a:cubicBezTo>
                    <a:pt x="9769" y="11228"/>
                    <a:pt x="9750" y="11415"/>
                    <a:pt x="9679" y="11415"/>
                  </a:cubicBezTo>
                  <a:cubicBezTo>
                    <a:pt x="9609" y="11415"/>
                    <a:pt x="9599" y="11297"/>
                    <a:pt x="9651" y="11256"/>
                  </a:cubicBezTo>
                  <a:cubicBezTo>
                    <a:pt x="9703" y="11214"/>
                    <a:pt x="9675" y="11061"/>
                    <a:pt x="9623" y="11061"/>
                  </a:cubicBezTo>
                  <a:cubicBezTo>
                    <a:pt x="9593" y="11061"/>
                    <a:pt x="9580" y="11009"/>
                    <a:pt x="9582" y="10948"/>
                  </a:cubicBezTo>
                  <a:cubicBezTo>
                    <a:pt x="9486" y="10987"/>
                    <a:pt x="9375" y="10969"/>
                    <a:pt x="9246" y="10947"/>
                  </a:cubicBezTo>
                  <a:cubicBezTo>
                    <a:pt x="9248" y="10955"/>
                    <a:pt x="9250" y="10963"/>
                    <a:pt x="9251" y="10971"/>
                  </a:cubicBezTo>
                  <a:cubicBezTo>
                    <a:pt x="9255" y="11055"/>
                    <a:pt x="9284" y="11242"/>
                    <a:pt x="9359" y="11387"/>
                  </a:cubicBezTo>
                  <a:cubicBezTo>
                    <a:pt x="9434" y="11533"/>
                    <a:pt x="9383" y="11623"/>
                    <a:pt x="9453" y="11679"/>
                  </a:cubicBezTo>
                  <a:cubicBezTo>
                    <a:pt x="9524" y="11734"/>
                    <a:pt x="9519" y="11797"/>
                    <a:pt x="9453" y="11783"/>
                  </a:cubicBezTo>
                  <a:cubicBezTo>
                    <a:pt x="9387" y="11769"/>
                    <a:pt x="9434" y="11859"/>
                    <a:pt x="9411" y="12067"/>
                  </a:cubicBezTo>
                  <a:cubicBezTo>
                    <a:pt x="9387" y="12276"/>
                    <a:pt x="9392" y="12706"/>
                    <a:pt x="9378" y="12838"/>
                  </a:cubicBezTo>
                  <a:cubicBezTo>
                    <a:pt x="9364" y="12969"/>
                    <a:pt x="9260" y="13184"/>
                    <a:pt x="9321" y="13323"/>
                  </a:cubicBezTo>
                  <a:cubicBezTo>
                    <a:pt x="9383" y="13462"/>
                    <a:pt x="9425" y="13656"/>
                    <a:pt x="9392" y="13829"/>
                  </a:cubicBezTo>
                  <a:cubicBezTo>
                    <a:pt x="9359" y="14003"/>
                    <a:pt x="9364" y="14107"/>
                    <a:pt x="9415" y="14239"/>
                  </a:cubicBezTo>
                  <a:cubicBezTo>
                    <a:pt x="9467" y="14371"/>
                    <a:pt x="9425" y="14600"/>
                    <a:pt x="9481" y="14648"/>
                  </a:cubicBezTo>
                  <a:cubicBezTo>
                    <a:pt x="9538" y="14697"/>
                    <a:pt x="9590" y="14794"/>
                    <a:pt x="9642" y="14919"/>
                  </a:cubicBezTo>
                  <a:cubicBezTo>
                    <a:pt x="9694" y="15044"/>
                    <a:pt x="9741" y="14967"/>
                    <a:pt x="9750" y="15092"/>
                  </a:cubicBezTo>
                  <a:cubicBezTo>
                    <a:pt x="9759" y="15217"/>
                    <a:pt x="9759" y="15238"/>
                    <a:pt x="9835" y="15286"/>
                  </a:cubicBezTo>
                  <a:cubicBezTo>
                    <a:pt x="9910" y="15335"/>
                    <a:pt x="9863" y="15460"/>
                    <a:pt x="9863" y="15529"/>
                  </a:cubicBezTo>
                  <a:cubicBezTo>
                    <a:pt x="9863" y="15598"/>
                    <a:pt x="9962" y="15724"/>
                    <a:pt x="10085" y="15883"/>
                  </a:cubicBezTo>
                  <a:cubicBezTo>
                    <a:pt x="10207" y="16042"/>
                    <a:pt x="10103" y="16174"/>
                    <a:pt x="10193" y="16174"/>
                  </a:cubicBezTo>
                  <a:cubicBezTo>
                    <a:pt x="10282" y="16174"/>
                    <a:pt x="10367" y="16251"/>
                    <a:pt x="10457" y="16334"/>
                  </a:cubicBezTo>
                  <a:cubicBezTo>
                    <a:pt x="10546" y="16417"/>
                    <a:pt x="10574" y="16369"/>
                    <a:pt x="10636" y="16389"/>
                  </a:cubicBezTo>
                  <a:cubicBezTo>
                    <a:pt x="10697" y="16410"/>
                    <a:pt x="10810" y="16605"/>
                    <a:pt x="10834" y="16736"/>
                  </a:cubicBezTo>
                  <a:cubicBezTo>
                    <a:pt x="10845" y="16798"/>
                    <a:pt x="10859" y="16863"/>
                    <a:pt x="10881" y="16934"/>
                  </a:cubicBezTo>
                  <a:lnTo>
                    <a:pt x="11370" y="16839"/>
                  </a:lnTo>
                  <a:cubicBezTo>
                    <a:pt x="11370" y="16839"/>
                    <a:pt x="11521" y="16995"/>
                    <a:pt x="11606" y="17025"/>
                  </a:cubicBezTo>
                  <a:cubicBezTo>
                    <a:pt x="11692" y="17054"/>
                    <a:pt x="12155" y="17306"/>
                    <a:pt x="12155" y="17306"/>
                  </a:cubicBezTo>
                  <a:lnTo>
                    <a:pt x="12759" y="17299"/>
                  </a:lnTo>
                  <a:lnTo>
                    <a:pt x="12830" y="17165"/>
                  </a:lnTo>
                  <a:lnTo>
                    <a:pt x="13162" y="17165"/>
                  </a:lnTo>
                  <a:cubicBezTo>
                    <a:pt x="13162" y="17165"/>
                    <a:pt x="13373" y="17469"/>
                    <a:pt x="13403" y="17484"/>
                  </a:cubicBezTo>
                  <a:cubicBezTo>
                    <a:pt x="13434" y="17499"/>
                    <a:pt x="13539" y="17640"/>
                    <a:pt x="13539" y="17729"/>
                  </a:cubicBezTo>
                  <a:cubicBezTo>
                    <a:pt x="13539" y="17818"/>
                    <a:pt x="13564" y="17892"/>
                    <a:pt x="13615" y="17929"/>
                  </a:cubicBezTo>
                  <a:cubicBezTo>
                    <a:pt x="13665" y="17966"/>
                    <a:pt x="13836" y="18129"/>
                    <a:pt x="13861" y="18114"/>
                  </a:cubicBezTo>
                  <a:cubicBezTo>
                    <a:pt x="13886" y="18099"/>
                    <a:pt x="13937" y="17818"/>
                    <a:pt x="14027" y="17825"/>
                  </a:cubicBezTo>
                  <a:cubicBezTo>
                    <a:pt x="14118" y="17832"/>
                    <a:pt x="14365" y="17936"/>
                    <a:pt x="14405" y="18144"/>
                  </a:cubicBezTo>
                  <a:cubicBezTo>
                    <a:pt x="14445" y="18351"/>
                    <a:pt x="14566" y="18522"/>
                    <a:pt x="14606" y="18566"/>
                  </a:cubicBezTo>
                  <a:cubicBezTo>
                    <a:pt x="14646" y="18610"/>
                    <a:pt x="14626" y="18737"/>
                    <a:pt x="14657" y="18803"/>
                  </a:cubicBezTo>
                  <a:cubicBezTo>
                    <a:pt x="14687" y="18870"/>
                    <a:pt x="14682" y="18996"/>
                    <a:pt x="14717" y="18996"/>
                  </a:cubicBezTo>
                  <a:cubicBezTo>
                    <a:pt x="14752" y="18996"/>
                    <a:pt x="14933" y="19159"/>
                    <a:pt x="15014" y="19152"/>
                  </a:cubicBezTo>
                  <a:cubicBezTo>
                    <a:pt x="15038" y="19150"/>
                    <a:pt x="15070" y="19171"/>
                    <a:pt x="15102" y="19200"/>
                  </a:cubicBezTo>
                  <a:cubicBezTo>
                    <a:pt x="15112" y="18953"/>
                    <a:pt x="14939" y="18911"/>
                    <a:pt x="15041" y="18797"/>
                  </a:cubicBezTo>
                  <a:cubicBezTo>
                    <a:pt x="15159" y="18665"/>
                    <a:pt x="15036" y="18554"/>
                    <a:pt x="15093" y="18498"/>
                  </a:cubicBezTo>
                  <a:cubicBezTo>
                    <a:pt x="15149" y="18443"/>
                    <a:pt x="15248" y="18388"/>
                    <a:pt x="15248" y="18304"/>
                  </a:cubicBezTo>
                  <a:cubicBezTo>
                    <a:pt x="15248" y="18221"/>
                    <a:pt x="15300" y="18221"/>
                    <a:pt x="15375" y="18235"/>
                  </a:cubicBezTo>
                  <a:cubicBezTo>
                    <a:pt x="15451" y="18249"/>
                    <a:pt x="15592" y="18054"/>
                    <a:pt x="15583" y="17978"/>
                  </a:cubicBezTo>
                  <a:cubicBezTo>
                    <a:pt x="15573" y="17902"/>
                    <a:pt x="15597" y="17888"/>
                    <a:pt x="15686" y="17916"/>
                  </a:cubicBezTo>
                  <a:cubicBezTo>
                    <a:pt x="15776" y="17944"/>
                    <a:pt x="15762" y="17763"/>
                    <a:pt x="15818" y="17791"/>
                  </a:cubicBezTo>
                  <a:cubicBezTo>
                    <a:pt x="15875" y="17819"/>
                    <a:pt x="15922" y="17867"/>
                    <a:pt x="15927" y="17805"/>
                  </a:cubicBezTo>
                  <a:cubicBezTo>
                    <a:pt x="15931" y="17742"/>
                    <a:pt x="15988" y="17756"/>
                    <a:pt x="16030" y="17839"/>
                  </a:cubicBezTo>
                  <a:cubicBezTo>
                    <a:pt x="16073" y="17923"/>
                    <a:pt x="16195" y="17944"/>
                    <a:pt x="16205" y="17846"/>
                  </a:cubicBezTo>
                  <a:cubicBezTo>
                    <a:pt x="16214" y="17749"/>
                    <a:pt x="16285" y="17846"/>
                    <a:pt x="16346" y="17944"/>
                  </a:cubicBezTo>
                  <a:cubicBezTo>
                    <a:pt x="16407" y="18041"/>
                    <a:pt x="16435" y="18013"/>
                    <a:pt x="16525" y="18020"/>
                  </a:cubicBezTo>
                  <a:cubicBezTo>
                    <a:pt x="16614" y="18027"/>
                    <a:pt x="16614" y="17992"/>
                    <a:pt x="16619" y="17909"/>
                  </a:cubicBezTo>
                  <a:cubicBezTo>
                    <a:pt x="16624" y="17826"/>
                    <a:pt x="16718" y="18089"/>
                    <a:pt x="16808" y="18103"/>
                  </a:cubicBezTo>
                  <a:cubicBezTo>
                    <a:pt x="16897" y="18117"/>
                    <a:pt x="16826" y="18020"/>
                    <a:pt x="16761" y="17944"/>
                  </a:cubicBezTo>
                  <a:cubicBezTo>
                    <a:pt x="16695" y="17867"/>
                    <a:pt x="16775" y="17832"/>
                    <a:pt x="16718" y="17770"/>
                  </a:cubicBezTo>
                  <a:cubicBezTo>
                    <a:pt x="16662" y="17708"/>
                    <a:pt x="16789" y="17624"/>
                    <a:pt x="16902" y="17631"/>
                  </a:cubicBezTo>
                  <a:cubicBezTo>
                    <a:pt x="17015" y="17638"/>
                    <a:pt x="17010" y="17680"/>
                    <a:pt x="17053" y="17583"/>
                  </a:cubicBezTo>
                  <a:cubicBezTo>
                    <a:pt x="17095" y="17486"/>
                    <a:pt x="17137" y="17583"/>
                    <a:pt x="17137" y="17666"/>
                  </a:cubicBezTo>
                  <a:cubicBezTo>
                    <a:pt x="17137" y="17749"/>
                    <a:pt x="17321" y="17617"/>
                    <a:pt x="17420" y="17617"/>
                  </a:cubicBezTo>
                  <a:cubicBezTo>
                    <a:pt x="17519" y="17617"/>
                    <a:pt x="17609" y="17742"/>
                    <a:pt x="17618" y="17826"/>
                  </a:cubicBezTo>
                  <a:cubicBezTo>
                    <a:pt x="17627" y="17909"/>
                    <a:pt x="17693" y="17950"/>
                    <a:pt x="17764" y="17860"/>
                  </a:cubicBezTo>
                  <a:cubicBezTo>
                    <a:pt x="17835" y="17770"/>
                    <a:pt x="17896" y="17666"/>
                    <a:pt x="17962" y="17763"/>
                  </a:cubicBezTo>
                  <a:cubicBezTo>
                    <a:pt x="18028" y="17860"/>
                    <a:pt x="18094" y="17992"/>
                    <a:pt x="18174" y="18110"/>
                  </a:cubicBezTo>
                  <a:cubicBezTo>
                    <a:pt x="18254" y="18228"/>
                    <a:pt x="18136" y="18374"/>
                    <a:pt x="18179" y="18464"/>
                  </a:cubicBezTo>
                  <a:cubicBezTo>
                    <a:pt x="18221" y="18554"/>
                    <a:pt x="18174" y="18679"/>
                    <a:pt x="18268" y="18776"/>
                  </a:cubicBezTo>
                  <a:cubicBezTo>
                    <a:pt x="18362" y="18873"/>
                    <a:pt x="18278" y="19074"/>
                    <a:pt x="18353" y="19102"/>
                  </a:cubicBezTo>
                  <a:cubicBezTo>
                    <a:pt x="18428" y="19130"/>
                    <a:pt x="18490" y="19303"/>
                    <a:pt x="18499" y="19373"/>
                  </a:cubicBezTo>
                  <a:cubicBezTo>
                    <a:pt x="18508" y="19442"/>
                    <a:pt x="18650" y="19532"/>
                    <a:pt x="18659" y="19414"/>
                  </a:cubicBezTo>
                  <a:cubicBezTo>
                    <a:pt x="18669" y="19296"/>
                    <a:pt x="18744" y="19157"/>
                    <a:pt x="18753" y="19047"/>
                  </a:cubicBezTo>
                  <a:cubicBezTo>
                    <a:pt x="18763" y="18936"/>
                    <a:pt x="18697" y="18540"/>
                    <a:pt x="18636" y="18415"/>
                  </a:cubicBezTo>
                  <a:cubicBezTo>
                    <a:pt x="18574" y="18290"/>
                    <a:pt x="18650" y="18263"/>
                    <a:pt x="18574" y="18117"/>
                  </a:cubicBezTo>
                  <a:cubicBezTo>
                    <a:pt x="18499" y="17971"/>
                    <a:pt x="18452" y="17715"/>
                    <a:pt x="18457" y="17506"/>
                  </a:cubicBezTo>
                  <a:cubicBezTo>
                    <a:pt x="18461" y="17298"/>
                    <a:pt x="18626" y="16958"/>
                    <a:pt x="18706" y="16854"/>
                  </a:cubicBezTo>
                  <a:cubicBezTo>
                    <a:pt x="18786" y="16750"/>
                    <a:pt x="18876" y="16806"/>
                    <a:pt x="18895" y="16695"/>
                  </a:cubicBezTo>
                  <a:cubicBezTo>
                    <a:pt x="18914" y="16584"/>
                    <a:pt x="19013" y="16445"/>
                    <a:pt x="19069" y="16445"/>
                  </a:cubicBezTo>
                  <a:cubicBezTo>
                    <a:pt x="19126" y="16445"/>
                    <a:pt x="19187" y="16466"/>
                    <a:pt x="19196" y="16376"/>
                  </a:cubicBezTo>
                  <a:cubicBezTo>
                    <a:pt x="19206" y="16285"/>
                    <a:pt x="19300" y="16174"/>
                    <a:pt x="19422" y="16147"/>
                  </a:cubicBezTo>
                  <a:cubicBezTo>
                    <a:pt x="19545" y="16119"/>
                    <a:pt x="19474" y="16022"/>
                    <a:pt x="19441" y="15939"/>
                  </a:cubicBezTo>
                  <a:cubicBezTo>
                    <a:pt x="19408" y="15855"/>
                    <a:pt x="19470" y="15772"/>
                    <a:pt x="19493" y="15827"/>
                  </a:cubicBezTo>
                  <a:cubicBezTo>
                    <a:pt x="19517" y="15883"/>
                    <a:pt x="19592" y="15890"/>
                    <a:pt x="19639" y="15841"/>
                  </a:cubicBezTo>
                  <a:cubicBezTo>
                    <a:pt x="19686" y="15793"/>
                    <a:pt x="19795" y="15661"/>
                    <a:pt x="19691" y="15654"/>
                  </a:cubicBezTo>
                  <a:cubicBezTo>
                    <a:pt x="19587" y="15647"/>
                    <a:pt x="19564" y="15585"/>
                    <a:pt x="19625" y="15550"/>
                  </a:cubicBezTo>
                  <a:cubicBezTo>
                    <a:pt x="19686" y="15515"/>
                    <a:pt x="19634" y="15349"/>
                    <a:pt x="19550" y="15335"/>
                  </a:cubicBezTo>
                  <a:cubicBezTo>
                    <a:pt x="19465" y="15321"/>
                    <a:pt x="19493" y="15259"/>
                    <a:pt x="19545" y="15182"/>
                  </a:cubicBezTo>
                  <a:cubicBezTo>
                    <a:pt x="19597" y="15106"/>
                    <a:pt x="19470" y="14981"/>
                    <a:pt x="19408" y="14919"/>
                  </a:cubicBezTo>
                  <a:cubicBezTo>
                    <a:pt x="19347" y="14856"/>
                    <a:pt x="19446" y="14822"/>
                    <a:pt x="19493" y="14808"/>
                  </a:cubicBezTo>
                  <a:cubicBezTo>
                    <a:pt x="19540" y="14794"/>
                    <a:pt x="19503" y="14475"/>
                    <a:pt x="19526" y="14398"/>
                  </a:cubicBezTo>
                  <a:cubicBezTo>
                    <a:pt x="19550" y="14322"/>
                    <a:pt x="19630" y="14322"/>
                    <a:pt x="19597" y="14398"/>
                  </a:cubicBezTo>
                  <a:cubicBezTo>
                    <a:pt x="19564" y="14475"/>
                    <a:pt x="19517" y="14600"/>
                    <a:pt x="19578" y="14704"/>
                  </a:cubicBezTo>
                  <a:cubicBezTo>
                    <a:pt x="19639" y="14808"/>
                    <a:pt x="19658" y="14919"/>
                    <a:pt x="19634" y="15078"/>
                  </a:cubicBezTo>
                  <a:cubicBezTo>
                    <a:pt x="19611" y="15238"/>
                    <a:pt x="19658" y="15196"/>
                    <a:pt x="19729" y="14988"/>
                  </a:cubicBezTo>
                  <a:cubicBezTo>
                    <a:pt x="19799" y="14780"/>
                    <a:pt x="19809" y="14600"/>
                    <a:pt x="19762" y="14579"/>
                  </a:cubicBezTo>
                  <a:cubicBezTo>
                    <a:pt x="19715" y="14558"/>
                    <a:pt x="19719" y="14350"/>
                    <a:pt x="19771" y="14447"/>
                  </a:cubicBezTo>
                  <a:cubicBezTo>
                    <a:pt x="19823" y="14544"/>
                    <a:pt x="19842" y="14558"/>
                    <a:pt x="19922" y="14433"/>
                  </a:cubicBezTo>
                  <a:cubicBezTo>
                    <a:pt x="20002" y="14308"/>
                    <a:pt x="20087" y="14093"/>
                    <a:pt x="20035" y="14045"/>
                  </a:cubicBezTo>
                  <a:cubicBezTo>
                    <a:pt x="19983" y="13996"/>
                    <a:pt x="20058" y="13947"/>
                    <a:pt x="20153" y="13955"/>
                  </a:cubicBezTo>
                  <a:cubicBezTo>
                    <a:pt x="20247" y="13961"/>
                    <a:pt x="20449" y="13871"/>
                    <a:pt x="20464" y="13829"/>
                  </a:cubicBezTo>
                  <a:cubicBezTo>
                    <a:pt x="20510" y="13694"/>
                    <a:pt x="20139" y="13892"/>
                    <a:pt x="20139" y="13816"/>
                  </a:cubicBezTo>
                  <a:cubicBezTo>
                    <a:pt x="20139" y="13739"/>
                    <a:pt x="20374" y="13663"/>
                    <a:pt x="20482" y="13656"/>
                  </a:cubicBezTo>
                  <a:cubicBezTo>
                    <a:pt x="20591" y="13649"/>
                    <a:pt x="20539" y="13434"/>
                    <a:pt x="20586" y="13524"/>
                  </a:cubicBezTo>
                  <a:cubicBezTo>
                    <a:pt x="20633" y="13614"/>
                    <a:pt x="20704" y="13600"/>
                    <a:pt x="20765" y="13545"/>
                  </a:cubicBezTo>
                  <a:cubicBezTo>
                    <a:pt x="20826" y="13490"/>
                    <a:pt x="20779" y="13330"/>
                    <a:pt x="20709" y="13302"/>
                  </a:cubicBezTo>
                  <a:cubicBezTo>
                    <a:pt x="20638" y="13274"/>
                    <a:pt x="20760" y="13205"/>
                    <a:pt x="20737" y="13143"/>
                  </a:cubicBezTo>
                  <a:cubicBezTo>
                    <a:pt x="20713" y="13080"/>
                    <a:pt x="20784" y="12830"/>
                    <a:pt x="20873" y="12803"/>
                  </a:cubicBezTo>
                  <a:cubicBezTo>
                    <a:pt x="20963" y="12775"/>
                    <a:pt x="20921" y="12692"/>
                    <a:pt x="20996" y="12692"/>
                  </a:cubicBezTo>
                  <a:cubicBezTo>
                    <a:pt x="21071" y="12692"/>
                    <a:pt x="21086" y="12560"/>
                    <a:pt x="21151" y="12463"/>
                  </a:cubicBezTo>
                  <a:cubicBezTo>
                    <a:pt x="21217" y="12366"/>
                    <a:pt x="21312" y="12615"/>
                    <a:pt x="21415" y="12477"/>
                  </a:cubicBezTo>
                  <a:cubicBezTo>
                    <a:pt x="21458" y="12420"/>
                    <a:pt x="21515" y="12357"/>
                    <a:pt x="21574" y="12301"/>
                  </a:cubicBezTo>
                  <a:cubicBezTo>
                    <a:pt x="21332" y="11831"/>
                    <a:pt x="21401" y="11517"/>
                    <a:pt x="21395" y="11431"/>
                  </a:cubicBezTo>
                  <a:close/>
                  <a:moveTo>
                    <a:pt x="2061" y="20720"/>
                  </a:moveTo>
                  <a:cubicBezTo>
                    <a:pt x="2106" y="20822"/>
                    <a:pt x="2154" y="20842"/>
                    <a:pt x="2192" y="20750"/>
                  </a:cubicBezTo>
                  <a:cubicBezTo>
                    <a:pt x="2230" y="20658"/>
                    <a:pt x="2008" y="20601"/>
                    <a:pt x="2061" y="20720"/>
                  </a:cubicBezTo>
                  <a:close/>
                  <a:moveTo>
                    <a:pt x="1728" y="20511"/>
                  </a:moveTo>
                  <a:cubicBezTo>
                    <a:pt x="1790" y="20608"/>
                    <a:pt x="1835" y="20582"/>
                    <a:pt x="1853" y="20495"/>
                  </a:cubicBezTo>
                  <a:cubicBezTo>
                    <a:pt x="1870" y="20409"/>
                    <a:pt x="1661" y="20407"/>
                    <a:pt x="1728" y="20511"/>
                  </a:cubicBezTo>
                  <a:close/>
                  <a:moveTo>
                    <a:pt x="2462" y="20863"/>
                  </a:moveTo>
                  <a:cubicBezTo>
                    <a:pt x="2393" y="20878"/>
                    <a:pt x="2438" y="21064"/>
                    <a:pt x="2483" y="21016"/>
                  </a:cubicBezTo>
                  <a:cubicBezTo>
                    <a:pt x="2560" y="20934"/>
                    <a:pt x="2532" y="20847"/>
                    <a:pt x="2462" y="20863"/>
                  </a:cubicBezTo>
                  <a:close/>
                  <a:moveTo>
                    <a:pt x="2618" y="21128"/>
                  </a:moveTo>
                  <a:cubicBezTo>
                    <a:pt x="2501" y="21148"/>
                    <a:pt x="2566" y="21582"/>
                    <a:pt x="2629" y="21510"/>
                  </a:cubicBezTo>
                  <a:cubicBezTo>
                    <a:pt x="2674" y="21459"/>
                    <a:pt x="2757" y="21449"/>
                    <a:pt x="2781" y="21383"/>
                  </a:cubicBezTo>
                  <a:cubicBezTo>
                    <a:pt x="2814" y="21294"/>
                    <a:pt x="2736" y="21107"/>
                    <a:pt x="2618" y="21128"/>
                  </a:cubicBezTo>
                  <a:close/>
                  <a:moveTo>
                    <a:pt x="323" y="5810"/>
                  </a:moveTo>
                  <a:cubicBezTo>
                    <a:pt x="313" y="5699"/>
                    <a:pt x="111" y="5803"/>
                    <a:pt x="134" y="5907"/>
                  </a:cubicBezTo>
                  <a:cubicBezTo>
                    <a:pt x="158" y="6011"/>
                    <a:pt x="349" y="6079"/>
                    <a:pt x="431" y="6038"/>
                  </a:cubicBezTo>
                  <a:cubicBezTo>
                    <a:pt x="502" y="6004"/>
                    <a:pt x="525" y="5893"/>
                    <a:pt x="473" y="5823"/>
                  </a:cubicBezTo>
                  <a:cubicBezTo>
                    <a:pt x="422" y="5754"/>
                    <a:pt x="332" y="5921"/>
                    <a:pt x="323" y="5810"/>
                  </a:cubicBezTo>
                  <a:close/>
                  <a:moveTo>
                    <a:pt x="3324" y="6628"/>
                  </a:moveTo>
                  <a:cubicBezTo>
                    <a:pt x="3328" y="6552"/>
                    <a:pt x="3253" y="6559"/>
                    <a:pt x="3159" y="6718"/>
                  </a:cubicBezTo>
                  <a:cubicBezTo>
                    <a:pt x="3065" y="6878"/>
                    <a:pt x="2985" y="6961"/>
                    <a:pt x="2970" y="7038"/>
                  </a:cubicBezTo>
                  <a:cubicBezTo>
                    <a:pt x="2956" y="7114"/>
                    <a:pt x="2848" y="7024"/>
                    <a:pt x="2815" y="7121"/>
                  </a:cubicBezTo>
                  <a:cubicBezTo>
                    <a:pt x="2782" y="7218"/>
                    <a:pt x="2838" y="7433"/>
                    <a:pt x="2904" y="7364"/>
                  </a:cubicBezTo>
                  <a:cubicBezTo>
                    <a:pt x="2970" y="7294"/>
                    <a:pt x="2975" y="7364"/>
                    <a:pt x="3018" y="7364"/>
                  </a:cubicBezTo>
                  <a:cubicBezTo>
                    <a:pt x="3060" y="7364"/>
                    <a:pt x="3253" y="7169"/>
                    <a:pt x="3296" y="7072"/>
                  </a:cubicBezTo>
                  <a:cubicBezTo>
                    <a:pt x="3338" y="6975"/>
                    <a:pt x="3220" y="6947"/>
                    <a:pt x="3215" y="6885"/>
                  </a:cubicBezTo>
                  <a:cubicBezTo>
                    <a:pt x="3211" y="6822"/>
                    <a:pt x="3314" y="6822"/>
                    <a:pt x="3366" y="6781"/>
                  </a:cubicBezTo>
                  <a:cubicBezTo>
                    <a:pt x="3418" y="6739"/>
                    <a:pt x="3319" y="6704"/>
                    <a:pt x="3324" y="6628"/>
                  </a:cubicBezTo>
                  <a:close/>
                  <a:moveTo>
                    <a:pt x="935" y="8259"/>
                  </a:moveTo>
                  <a:cubicBezTo>
                    <a:pt x="831" y="8203"/>
                    <a:pt x="559" y="8447"/>
                    <a:pt x="652" y="8467"/>
                  </a:cubicBezTo>
                  <a:cubicBezTo>
                    <a:pt x="718" y="8481"/>
                    <a:pt x="747" y="8384"/>
                    <a:pt x="822" y="8384"/>
                  </a:cubicBezTo>
                  <a:cubicBezTo>
                    <a:pt x="897" y="8384"/>
                    <a:pt x="1039" y="8314"/>
                    <a:pt x="935" y="8259"/>
                  </a:cubicBezTo>
                  <a:close/>
                  <a:moveTo>
                    <a:pt x="134" y="8883"/>
                  </a:moveTo>
                  <a:cubicBezTo>
                    <a:pt x="247" y="8814"/>
                    <a:pt x="294" y="8730"/>
                    <a:pt x="247" y="8647"/>
                  </a:cubicBezTo>
                  <a:cubicBezTo>
                    <a:pt x="200" y="8564"/>
                    <a:pt x="47" y="8936"/>
                    <a:pt x="134" y="8883"/>
                  </a:cubicBezTo>
                  <a:close/>
                  <a:moveTo>
                    <a:pt x="8084" y="7898"/>
                  </a:moveTo>
                  <a:cubicBezTo>
                    <a:pt x="8115" y="7778"/>
                    <a:pt x="8122" y="7704"/>
                    <a:pt x="7883" y="7565"/>
                  </a:cubicBezTo>
                  <a:cubicBezTo>
                    <a:pt x="7644" y="7426"/>
                    <a:pt x="7669" y="7334"/>
                    <a:pt x="7506" y="6908"/>
                  </a:cubicBezTo>
                  <a:cubicBezTo>
                    <a:pt x="7343" y="6483"/>
                    <a:pt x="7047" y="6298"/>
                    <a:pt x="7047" y="6140"/>
                  </a:cubicBezTo>
                  <a:cubicBezTo>
                    <a:pt x="7047" y="5983"/>
                    <a:pt x="6758" y="6002"/>
                    <a:pt x="6758" y="6122"/>
                  </a:cubicBezTo>
                  <a:cubicBezTo>
                    <a:pt x="6758" y="6242"/>
                    <a:pt x="6633" y="6279"/>
                    <a:pt x="6564" y="6344"/>
                  </a:cubicBezTo>
                  <a:cubicBezTo>
                    <a:pt x="6494" y="6408"/>
                    <a:pt x="6463" y="6307"/>
                    <a:pt x="6400" y="6187"/>
                  </a:cubicBezTo>
                  <a:cubicBezTo>
                    <a:pt x="6337" y="6066"/>
                    <a:pt x="6187" y="5946"/>
                    <a:pt x="6187" y="5872"/>
                  </a:cubicBezTo>
                  <a:cubicBezTo>
                    <a:pt x="6187" y="5798"/>
                    <a:pt x="6149" y="5641"/>
                    <a:pt x="6042" y="5715"/>
                  </a:cubicBezTo>
                  <a:cubicBezTo>
                    <a:pt x="5935" y="5789"/>
                    <a:pt x="5879" y="5715"/>
                    <a:pt x="5847" y="5770"/>
                  </a:cubicBezTo>
                  <a:cubicBezTo>
                    <a:pt x="5816" y="5826"/>
                    <a:pt x="5734" y="5736"/>
                    <a:pt x="5734" y="5736"/>
                  </a:cubicBezTo>
                  <a:lnTo>
                    <a:pt x="5734" y="941"/>
                  </a:lnTo>
                  <a:cubicBezTo>
                    <a:pt x="5697" y="936"/>
                    <a:pt x="5663" y="926"/>
                    <a:pt x="5637" y="912"/>
                  </a:cubicBezTo>
                  <a:cubicBezTo>
                    <a:pt x="5500" y="835"/>
                    <a:pt x="5298" y="697"/>
                    <a:pt x="5189" y="731"/>
                  </a:cubicBezTo>
                  <a:cubicBezTo>
                    <a:pt x="5081" y="766"/>
                    <a:pt x="4864" y="808"/>
                    <a:pt x="4789" y="752"/>
                  </a:cubicBezTo>
                  <a:cubicBezTo>
                    <a:pt x="4714" y="697"/>
                    <a:pt x="4610" y="648"/>
                    <a:pt x="4454" y="683"/>
                  </a:cubicBezTo>
                  <a:cubicBezTo>
                    <a:pt x="4299" y="717"/>
                    <a:pt x="4200" y="558"/>
                    <a:pt x="4002" y="488"/>
                  </a:cubicBezTo>
                  <a:cubicBezTo>
                    <a:pt x="3804" y="419"/>
                    <a:pt x="3526" y="509"/>
                    <a:pt x="3460" y="544"/>
                  </a:cubicBezTo>
                  <a:cubicBezTo>
                    <a:pt x="3394" y="579"/>
                    <a:pt x="3409" y="440"/>
                    <a:pt x="3324" y="454"/>
                  </a:cubicBezTo>
                  <a:cubicBezTo>
                    <a:pt x="3239" y="468"/>
                    <a:pt x="3305" y="398"/>
                    <a:pt x="3258" y="294"/>
                  </a:cubicBezTo>
                  <a:cubicBezTo>
                    <a:pt x="3211" y="190"/>
                    <a:pt x="2975" y="287"/>
                    <a:pt x="2890" y="301"/>
                  </a:cubicBezTo>
                  <a:cubicBezTo>
                    <a:pt x="2805" y="315"/>
                    <a:pt x="2782" y="239"/>
                    <a:pt x="2787" y="176"/>
                  </a:cubicBezTo>
                  <a:cubicBezTo>
                    <a:pt x="2791" y="114"/>
                    <a:pt x="2711" y="135"/>
                    <a:pt x="2678" y="218"/>
                  </a:cubicBezTo>
                  <a:cubicBezTo>
                    <a:pt x="2645" y="301"/>
                    <a:pt x="2551" y="315"/>
                    <a:pt x="2513" y="260"/>
                  </a:cubicBezTo>
                  <a:cubicBezTo>
                    <a:pt x="2476" y="204"/>
                    <a:pt x="2594" y="183"/>
                    <a:pt x="2598" y="121"/>
                  </a:cubicBezTo>
                  <a:cubicBezTo>
                    <a:pt x="2603" y="58"/>
                    <a:pt x="2476" y="24"/>
                    <a:pt x="2429" y="3"/>
                  </a:cubicBezTo>
                  <a:cubicBezTo>
                    <a:pt x="2382" y="-18"/>
                    <a:pt x="2306" y="72"/>
                    <a:pt x="2207" y="204"/>
                  </a:cubicBezTo>
                  <a:cubicBezTo>
                    <a:pt x="2108" y="336"/>
                    <a:pt x="1962" y="322"/>
                    <a:pt x="1873" y="308"/>
                  </a:cubicBezTo>
                  <a:cubicBezTo>
                    <a:pt x="1783" y="294"/>
                    <a:pt x="1670" y="322"/>
                    <a:pt x="1675" y="398"/>
                  </a:cubicBezTo>
                  <a:cubicBezTo>
                    <a:pt x="1680" y="475"/>
                    <a:pt x="1788" y="468"/>
                    <a:pt x="1722" y="565"/>
                  </a:cubicBezTo>
                  <a:cubicBezTo>
                    <a:pt x="1656" y="662"/>
                    <a:pt x="1632" y="433"/>
                    <a:pt x="1566" y="537"/>
                  </a:cubicBezTo>
                  <a:cubicBezTo>
                    <a:pt x="1501" y="641"/>
                    <a:pt x="1303" y="634"/>
                    <a:pt x="1255" y="620"/>
                  </a:cubicBezTo>
                  <a:cubicBezTo>
                    <a:pt x="1208" y="606"/>
                    <a:pt x="1053" y="856"/>
                    <a:pt x="1006" y="925"/>
                  </a:cubicBezTo>
                  <a:cubicBezTo>
                    <a:pt x="959" y="995"/>
                    <a:pt x="1043" y="1057"/>
                    <a:pt x="916" y="1259"/>
                  </a:cubicBezTo>
                  <a:cubicBezTo>
                    <a:pt x="789" y="1460"/>
                    <a:pt x="450" y="1418"/>
                    <a:pt x="379" y="1418"/>
                  </a:cubicBezTo>
                  <a:cubicBezTo>
                    <a:pt x="308" y="1418"/>
                    <a:pt x="360" y="1536"/>
                    <a:pt x="323" y="1612"/>
                  </a:cubicBezTo>
                  <a:cubicBezTo>
                    <a:pt x="285" y="1689"/>
                    <a:pt x="365" y="1758"/>
                    <a:pt x="558" y="1834"/>
                  </a:cubicBezTo>
                  <a:cubicBezTo>
                    <a:pt x="751" y="1911"/>
                    <a:pt x="883" y="2285"/>
                    <a:pt x="907" y="2375"/>
                  </a:cubicBezTo>
                  <a:cubicBezTo>
                    <a:pt x="930" y="2466"/>
                    <a:pt x="1171" y="2369"/>
                    <a:pt x="1265" y="2389"/>
                  </a:cubicBezTo>
                  <a:cubicBezTo>
                    <a:pt x="1359" y="2410"/>
                    <a:pt x="1255" y="2604"/>
                    <a:pt x="1336" y="2660"/>
                  </a:cubicBezTo>
                  <a:cubicBezTo>
                    <a:pt x="1416" y="2715"/>
                    <a:pt x="1538" y="2632"/>
                    <a:pt x="1562" y="2729"/>
                  </a:cubicBezTo>
                  <a:cubicBezTo>
                    <a:pt x="1585" y="2826"/>
                    <a:pt x="1402" y="2729"/>
                    <a:pt x="1307" y="2833"/>
                  </a:cubicBezTo>
                  <a:cubicBezTo>
                    <a:pt x="1213" y="2937"/>
                    <a:pt x="1166" y="2986"/>
                    <a:pt x="1128" y="2910"/>
                  </a:cubicBezTo>
                  <a:cubicBezTo>
                    <a:pt x="1091" y="2833"/>
                    <a:pt x="935" y="2882"/>
                    <a:pt x="855" y="2896"/>
                  </a:cubicBezTo>
                  <a:cubicBezTo>
                    <a:pt x="775" y="2910"/>
                    <a:pt x="850" y="2750"/>
                    <a:pt x="855" y="2681"/>
                  </a:cubicBezTo>
                  <a:cubicBezTo>
                    <a:pt x="860" y="2611"/>
                    <a:pt x="747" y="2563"/>
                    <a:pt x="591" y="2695"/>
                  </a:cubicBezTo>
                  <a:cubicBezTo>
                    <a:pt x="436" y="2826"/>
                    <a:pt x="492" y="2778"/>
                    <a:pt x="473" y="2882"/>
                  </a:cubicBezTo>
                  <a:cubicBezTo>
                    <a:pt x="455" y="2986"/>
                    <a:pt x="389" y="2819"/>
                    <a:pt x="290" y="2910"/>
                  </a:cubicBezTo>
                  <a:cubicBezTo>
                    <a:pt x="191" y="3000"/>
                    <a:pt x="31" y="3062"/>
                    <a:pt x="2" y="3152"/>
                  </a:cubicBezTo>
                  <a:cubicBezTo>
                    <a:pt x="-26" y="3243"/>
                    <a:pt x="214" y="3305"/>
                    <a:pt x="308" y="3333"/>
                  </a:cubicBezTo>
                  <a:cubicBezTo>
                    <a:pt x="403" y="3361"/>
                    <a:pt x="195" y="3451"/>
                    <a:pt x="271" y="3485"/>
                  </a:cubicBezTo>
                  <a:cubicBezTo>
                    <a:pt x="346" y="3520"/>
                    <a:pt x="313" y="3624"/>
                    <a:pt x="431" y="3714"/>
                  </a:cubicBezTo>
                  <a:cubicBezTo>
                    <a:pt x="549" y="3805"/>
                    <a:pt x="813" y="3714"/>
                    <a:pt x="883" y="3714"/>
                  </a:cubicBezTo>
                  <a:cubicBezTo>
                    <a:pt x="954" y="3714"/>
                    <a:pt x="1020" y="3839"/>
                    <a:pt x="1076" y="3749"/>
                  </a:cubicBezTo>
                  <a:cubicBezTo>
                    <a:pt x="1133" y="3659"/>
                    <a:pt x="1345" y="3409"/>
                    <a:pt x="1453" y="3555"/>
                  </a:cubicBezTo>
                  <a:cubicBezTo>
                    <a:pt x="1562" y="3701"/>
                    <a:pt x="1336" y="3680"/>
                    <a:pt x="1392" y="3770"/>
                  </a:cubicBezTo>
                  <a:cubicBezTo>
                    <a:pt x="1449" y="3860"/>
                    <a:pt x="1519" y="4075"/>
                    <a:pt x="1416" y="4186"/>
                  </a:cubicBezTo>
                  <a:cubicBezTo>
                    <a:pt x="1312" y="4297"/>
                    <a:pt x="1213" y="4221"/>
                    <a:pt x="1157" y="4214"/>
                  </a:cubicBezTo>
                  <a:cubicBezTo>
                    <a:pt x="1100" y="4207"/>
                    <a:pt x="1133" y="4367"/>
                    <a:pt x="1043" y="4470"/>
                  </a:cubicBezTo>
                  <a:cubicBezTo>
                    <a:pt x="954" y="4575"/>
                    <a:pt x="888" y="4360"/>
                    <a:pt x="775" y="4360"/>
                  </a:cubicBezTo>
                  <a:cubicBezTo>
                    <a:pt x="662" y="4360"/>
                    <a:pt x="685" y="4575"/>
                    <a:pt x="690" y="4679"/>
                  </a:cubicBezTo>
                  <a:cubicBezTo>
                    <a:pt x="695" y="4783"/>
                    <a:pt x="521" y="4658"/>
                    <a:pt x="478" y="4908"/>
                  </a:cubicBezTo>
                  <a:cubicBezTo>
                    <a:pt x="436" y="5157"/>
                    <a:pt x="257" y="4942"/>
                    <a:pt x="374" y="5185"/>
                  </a:cubicBezTo>
                  <a:cubicBezTo>
                    <a:pt x="492" y="5428"/>
                    <a:pt x="473" y="5275"/>
                    <a:pt x="568" y="5372"/>
                  </a:cubicBezTo>
                  <a:cubicBezTo>
                    <a:pt x="662" y="5470"/>
                    <a:pt x="464" y="5643"/>
                    <a:pt x="558" y="5671"/>
                  </a:cubicBezTo>
                  <a:cubicBezTo>
                    <a:pt x="652" y="5699"/>
                    <a:pt x="756" y="5948"/>
                    <a:pt x="822" y="6038"/>
                  </a:cubicBezTo>
                  <a:cubicBezTo>
                    <a:pt x="888" y="6129"/>
                    <a:pt x="973" y="5990"/>
                    <a:pt x="1072" y="5983"/>
                  </a:cubicBezTo>
                  <a:cubicBezTo>
                    <a:pt x="1171" y="5976"/>
                    <a:pt x="1124" y="5775"/>
                    <a:pt x="1180" y="5851"/>
                  </a:cubicBezTo>
                  <a:cubicBezTo>
                    <a:pt x="1237" y="5928"/>
                    <a:pt x="1317" y="6149"/>
                    <a:pt x="1265" y="6205"/>
                  </a:cubicBezTo>
                  <a:cubicBezTo>
                    <a:pt x="1213" y="6260"/>
                    <a:pt x="1255" y="6434"/>
                    <a:pt x="1246" y="6517"/>
                  </a:cubicBezTo>
                  <a:cubicBezTo>
                    <a:pt x="1237" y="6600"/>
                    <a:pt x="1463" y="6573"/>
                    <a:pt x="1477" y="6475"/>
                  </a:cubicBezTo>
                  <a:cubicBezTo>
                    <a:pt x="1491" y="6378"/>
                    <a:pt x="1670" y="6351"/>
                    <a:pt x="1769" y="6510"/>
                  </a:cubicBezTo>
                  <a:cubicBezTo>
                    <a:pt x="1868" y="6670"/>
                    <a:pt x="1901" y="6698"/>
                    <a:pt x="1901" y="6573"/>
                  </a:cubicBezTo>
                  <a:cubicBezTo>
                    <a:pt x="1901" y="6448"/>
                    <a:pt x="1986" y="6309"/>
                    <a:pt x="1990" y="6413"/>
                  </a:cubicBezTo>
                  <a:cubicBezTo>
                    <a:pt x="1995" y="6517"/>
                    <a:pt x="2075" y="6545"/>
                    <a:pt x="2221" y="6448"/>
                  </a:cubicBezTo>
                  <a:cubicBezTo>
                    <a:pt x="2367" y="6351"/>
                    <a:pt x="2301" y="6455"/>
                    <a:pt x="2226" y="6593"/>
                  </a:cubicBezTo>
                  <a:cubicBezTo>
                    <a:pt x="2122" y="6785"/>
                    <a:pt x="2226" y="7065"/>
                    <a:pt x="2151" y="7093"/>
                  </a:cubicBezTo>
                  <a:cubicBezTo>
                    <a:pt x="2075" y="7121"/>
                    <a:pt x="2014" y="7405"/>
                    <a:pt x="1891" y="7426"/>
                  </a:cubicBezTo>
                  <a:cubicBezTo>
                    <a:pt x="1769" y="7447"/>
                    <a:pt x="1562" y="7787"/>
                    <a:pt x="1533" y="7842"/>
                  </a:cubicBezTo>
                  <a:cubicBezTo>
                    <a:pt x="1505" y="7898"/>
                    <a:pt x="1241" y="7731"/>
                    <a:pt x="1204" y="7891"/>
                  </a:cubicBezTo>
                  <a:cubicBezTo>
                    <a:pt x="1166" y="8050"/>
                    <a:pt x="1006" y="8169"/>
                    <a:pt x="1048" y="8231"/>
                  </a:cubicBezTo>
                  <a:cubicBezTo>
                    <a:pt x="1076" y="8273"/>
                    <a:pt x="1293" y="8113"/>
                    <a:pt x="1303" y="8030"/>
                  </a:cubicBezTo>
                  <a:cubicBezTo>
                    <a:pt x="1312" y="7947"/>
                    <a:pt x="1340" y="7960"/>
                    <a:pt x="1378" y="8023"/>
                  </a:cubicBezTo>
                  <a:cubicBezTo>
                    <a:pt x="1416" y="8085"/>
                    <a:pt x="1510" y="7995"/>
                    <a:pt x="1552" y="7940"/>
                  </a:cubicBezTo>
                  <a:cubicBezTo>
                    <a:pt x="1595" y="7884"/>
                    <a:pt x="1665" y="7905"/>
                    <a:pt x="1708" y="7912"/>
                  </a:cubicBezTo>
                  <a:cubicBezTo>
                    <a:pt x="1750" y="7919"/>
                    <a:pt x="1769" y="7835"/>
                    <a:pt x="1896" y="7801"/>
                  </a:cubicBezTo>
                  <a:cubicBezTo>
                    <a:pt x="2023" y="7766"/>
                    <a:pt x="1995" y="7711"/>
                    <a:pt x="2023" y="7613"/>
                  </a:cubicBezTo>
                  <a:cubicBezTo>
                    <a:pt x="2052" y="7516"/>
                    <a:pt x="2353" y="7308"/>
                    <a:pt x="2410" y="7287"/>
                  </a:cubicBezTo>
                  <a:cubicBezTo>
                    <a:pt x="2466" y="7267"/>
                    <a:pt x="2433" y="7128"/>
                    <a:pt x="2495" y="7121"/>
                  </a:cubicBezTo>
                  <a:cubicBezTo>
                    <a:pt x="2556" y="7114"/>
                    <a:pt x="2650" y="7003"/>
                    <a:pt x="2730" y="6906"/>
                  </a:cubicBezTo>
                  <a:cubicBezTo>
                    <a:pt x="2810" y="6809"/>
                    <a:pt x="2829" y="6850"/>
                    <a:pt x="2890" y="6815"/>
                  </a:cubicBezTo>
                  <a:cubicBezTo>
                    <a:pt x="2952" y="6781"/>
                    <a:pt x="2904" y="6600"/>
                    <a:pt x="2966" y="6586"/>
                  </a:cubicBezTo>
                  <a:cubicBezTo>
                    <a:pt x="3027" y="6573"/>
                    <a:pt x="3074" y="6503"/>
                    <a:pt x="3074" y="6427"/>
                  </a:cubicBezTo>
                  <a:cubicBezTo>
                    <a:pt x="3074" y="6351"/>
                    <a:pt x="2919" y="6351"/>
                    <a:pt x="2904" y="6302"/>
                  </a:cubicBezTo>
                  <a:cubicBezTo>
                    <a:pt x="2890" y="6253"/>
                    <a:pt x="3027" y="6073"/>
                    <a:pt x="3079" y="6080"/>
                  </a:cubicBezTo>
                  <a:cubicBezTo>
                    <a:pt x="3131" y="6087"/>
                    <a:pt x="3215" y="6004"/>
                    <a:pt x="3220" y="5893"/>
                  </a:cubicBezTo>
                  <a:cubicBezTo>
                    <a:pt x="3225" y="5782"/>
                    <a:pt x="3300" y="5761"/>
                    <a:pt x="3361" y="5664"/>
                  </a:cubicBezTo>
                  <a:cubicBezTo>
                    <a:pt x="3423" y="5567"/>
                    <a:pt x="3409" y="5484"/>
                    <a:pt x="3470" y="5477"/>
                  </a:cubicBezTo>
                  <a:cubicBezTo>
                    <a:pt x="3531" y="5470"/>
                    <a:pt x="3588" y="5345"/>
                    <a:pt x="3654" y="5289"/>
                  </a:cubicBezTo>
                  <a:cubicBezTo>
                    <a:pt x="3720" y="5234"/>
                    <a:pt x="3654" y="5358"/>
                    <a:pt x="3781" y="5366"/>
                  </a:cubicBezTo>
                  <a:cubicBezTo>
                    <a:pt x="3908" y="5372"/>
                    <a:pt x="3880" y="5546"/>
                    <a:pt x="3785" y="5484"/>
                  </a:cubicBezTo>
                  <a:cubicBezTo>
                    <a:pt x="3691" y="5421"/>
                    <a:pt x="3649" y="5428"/>
                    <a:pt x="3564" y="5546"/>
                  </a:cubicBezTo>
                  <a:cubicBezTo>
                    <a:pt x="3479" y="5664"/>
                    <a:pt x="3545" y="5699"/>
                    <a:pt x="3479" y="5830"/>
                  </a:cubicBezTo>
                  <a:cubicBezTo>
                    <a:pt x="3413" y="5962"/>
                    <a:pt x="3409" y="6045"/>
                    <a:pt x="3493" y="6059"/>
                  </a:cubicBezTo>
                  <a:cubicBezTo>
                    <a:pt x="3578" y="6073"/>
                    <a:pt x="3498" y="6163"/>
                    <a:pt x="3418" y="6198"/>
                  </a:cubicBezTo>
                  <a:cubicBezTo>
                    <a:pt x="3338" y="6233"/>
                    <a:pt x="3394" y="6302"/>
                    <a:pt x="3503" y="6302"/>
                  </a:cubicBezTo>
                  <a:cubicBezTo>
                    <a:pt x="3611" y="6302"/>
                    <a:pt x="3771" y="6073"/>
                    <a:pt x="3922" y="5962"/>
                  </a:cubicBezTo>
                  <a:cubicBezTo>
                    <a:pt x="4073" y="5851"/>
                    <a:pt x="4186" y="5962"/>
                    <a:pt x="4228" y="5941"/>
                  </a:cubicBezTo>
                  <a:cubicBezTo>
                    <a:pt x="4271" y="5921"/>
                    <a:pt x="4181" y="5816"/>
                    <a:pt x="4233" y="5782"/>
                  </a:cubicBezTo>
                  <a:cubicBezTo>
                    <a:pt x="4285" y="5747"/>
                    <a:pt x="4172" y="5726"/>
                    <a:pt x="4139" y="5595"/>
                  </a:cubicBezTo>
                  <a:cubicBezTo>
                    <a:pt x="4106" y="5463"/>
                    <a:pt x="4191" y="5546"/>
                    <a:pt x="4210" y="5442"/>
                  </a:cubicBezTo>
                  <a:cubicBezTo>
                    <a:pt x="4228" y="5338"/>
                    <a:pt x="4280" y="5379"/>
                    <a:pt x="4327" y="5428"/>
                  </a:cubicBezTo>
                  <a:cubicBezTo>
                    <a:pt x="4374" y="5477"/>
                    <a:pt x="4440" y="5379"/>
                    <a:pt x="4483" y="5511"/>
                  </a:cubicBezTo>
                  <a:cubicBezTo>
                    <a:pt x="4525" y="5643"/>
                    <a:pt x="4572" y="5477"/>
                    <a:pt x="4648" y="5567"/>
                  </a:cubicBezTo>
                  <a:cubicBezTo>
                    <a:pt x="4723" y="5657"/>
                    <a:pt x="4633" y="5643"/>
                    <a:pt x="4553" y="5671"/>
                  </a:cubicBezTo>
                  <a:cubicBezTo>
                    <a:pt x="4473" y="5699"/>
                    <a:pt x="4516" y="5858"/>
                    <a:pt x="4577" y="5782"/>
                  </a:cubicBezTo>
                  <a:cubicBezTo>
                    <a:pt x="4638" y="5705"/>
                    <a:pt x="4690" y="5657"/>
                    <a:pt x="4747" y="5733"/>
                  </a:cubicBezTo>
                  <a:cubicBezTo>
                    <a:pt x="4803" y="5810"/>
                    <a:pt x="4827" y="5775"/>
                    <a:pt x="4874" y="5705"/>
                  </a:cubicBezTo>
                  <a:cubicBezTo>
                    <a:pt x="4921" y="5636"/>
                    <a:pt x="4921" y="5712"/>
                    <a:pt x="4921" y="5768"/>
                  </a:cubicBezTo>
                  <a:cubicBezTo>
                    <a:pt x="4921" y="5823"/>
                    <a:pt x="5020" y="5844"/>
                    <a:pt x="5161" y="5879"/>
                  </a:cubicBezTo>
                  <a:cubicBezTo>
                    <a:pt x="5303" y="5914"/>
                    <a:pt x="5557" y="5865"/>
                    <a:pt x="5623" y="5858"/>
                  </a:cubicBezTo>
                  <a:cubicBezTo>
                    <a:pt x="5689" y="5851"/>
                    <a:pt x="5665" y="6004"/>
                    <a:pt x="5811" y="6045"/>
                  </a:cubicBezTo>
                  <a:cubicBezTo>
                    <a:pt x="5957" y="6087"/>
                    <a:pt x="5995" y="5830"/>
                    <a:pt x="6070" y="5921"/>
                  </a:cubicBezTo>
                  <a:cubicBezTo>
                    <a:pt x="6146" y="6011"/>
                    <a:pt x="6070" y="6045"/>
                    <a:pt x="6028" y="6115"/>
                  </a:cubicBezTo>
                  <a:cubicBezTo>
                    <a:pt x="5986" y="6184"/>
                    <a:pt x="6075" y="6191"/>
                    <a:pt x="6132" y="6226"/>
                  </a:cubicBezTo>
                  <a:cubicBezTo>
                    <a:pt x="6188" y="6260"/>
                    <a:pt x="6320" y="6316"/>
                    <a:pt x="6381" y="6406"/>
                  </a:cubicBezTo>
                  <a:cubicBezTo>
                    <a:pt x="6443" y="6496"/>
                    <a:pt x="6480" y="6593"/>
                    <a:pt x="6631" y="6704"/>
                  </a:cubicBezTo>
                  <a:cubicBezTo>
                    <a:pt x="6782" y="6815"/>
                    <a:pt x="6636" y="6427"/>
                    <a:pt x="6754" y="6552"/>
                  </a:cubicBezTo>
                  <a:cubicBezTo>
                    <a:pt x="6871" y="6677"/>
                    <a:pt x="6829" y="6559"/>
                    <a:pt x="6923" y="6684"/>
                  </a:cubicBezTo>
                  <a:cubicBezTo>
                    <a:pt x="7017" y="6809"/>
                    <a:pt x="6984" y="6628"/>
                    <a:pt x="6942" y="6420"/>
                  </a:cubicBezTo>
                  <a:cubicBezTo>
                    <a:pt x="6900" y="6212"/>
                    <a:pt x="6984" y="6351"/>
                    <a:pt x="7027" y="6448"/>
                  </a:cubicBezTo>
                  <a:cubicBezTo>
                    <a:pt x="7069" y="6545"/>
                    <a:pt x="7069" y="6732"/>
                    <a:pt x="7041" y="6857"/>
                  </a:cubicBezTo>
                  <a:cubicBezTo>
                    <a:pt x="7013" y="6982"/>
                    <a:pt x="6871" y="6878"/>
                    <a:pt x="6886" y="6809"/>
                  </a:cubicBezTo>
                  <a:cubicBezTo>
                    <a:pt x="6900" y="6739"/>
                    <a:pt x="6744" y="6767"/>
                    <a:pt x="6739" y="6864"/>
                  </a:cubicBezTo>
                  <a:cubicBezTo>
                    <a:pt x="6735" y="6961"/>
                    <a:pt x="6838" y="7149"/>
                    <a:pt x="6914" y="7169"/>
                  </a:cubicBezTo>
                  <a:cubicBezTo>
                    <a:pt x="6989" y="7190"/>
                    <a:pt x="6933" y="7364"/>
                    <a:pt x="6980" y="7384"/>
                  </a:cubicBezTo>
                  <a:cubicBezTo>
                    <a:pt x="7044" y="7413"/>
                    <a:pt x="7041" y="7593"/>
                    <a:pt x="7079" y="7565"/>
                  </a:cubicBezTo>
                  <a:cubicBezTo>
                    <a:pt x="7116" y="7537"/>
                    <a:pt x="7102" y="7322"/>
                    <a:pt x="7060" y="7225"/>
                  </a:cubicBezTo>
                  <a:cubicBezTo>
                    <a:pt x="7017" y="7128"/>
                    <a:pt x="7036" y="6989"/>
                    <a:pt x="7093" y="7017"/>
                  </a:cubicBezTo>
                  <a:cubicBezTo>
                    <a:pt x="7149" y="7044"/>
                    <a:pt x="7093" y="7190"/>
                    <a:pt x="7121" y="7239"/>
                  </a:cubicBezTo>
                  <a:cubicBezTo>
                    <a:pt x="7149" y="7287"/>
                    <a:pt x="7182" y="7190"/>
                    <a:pt x="7248" y="7135"/>
                  </a:cubicBezTo>
                  <a:cubicBezTo>
                    <a:pt x="7314" y="7079"/>
                    <a:pt x="7220" y="6920"/>
                    <a:pt x="7244" y="6836"/>
                  </a:cubicBezTo>
                  <a:cubicBezTo>
                    <a:pt x="7267" y="6753"/>
                    <a:pt x="7343" y="6906"/>
                    <a:pt x="7371" y="7051"/>
                  </a:cubicBezTo>
                  <a:cubicBezTo>
                    <a:pt x="7399" y="7197"/>
                    <a:pt x="7300" y="7190"/>
                    <a:pt x="7300" y="7267"/>
                  </a:cubicBezTo>
                  <a:cubicBezTo>
                    <a:pt x="7300" y="7343"/>
                    <a:pt x="7211" y="7308"/>
                    <a:pt x="7182" y="7350"/>
                  </a:cubicBezTo>
                  <a:cubicBezTo>
                    <a:pt x="7154" y="7391"/>
                    <a:pt x="7168" y="7669"/>
                    <a:pt x="7206" y="7676"/>
                  </a:cubicBezTo>
                  <a:cubicBezTo>
                    <a:pt x="7244" y="7683"/>
                    <a:pt x="7267" y="7447"/>
                    <a:pt x="7291" y="7565"/>
                  </a:cubicBezTo>
                  <a:cubicBezTo>
                    <a:pt x="7314" y="7683"/>
                    <a:pt x="7404" y="7412"/>
                    <a:pt x="7427" y="7523"/>
                  </a:cubicBezTo>
                  <a:cubicBezTo>
                    <a:pt x="7451" y="7634"/>
                    <a:pt x="7564" y="7759"/>
                    <a:pt x="7606" y="7731"/>
                  </a:cubicBezTo>
                  <a:cubicBezTo>
                    <a:pt x="7649" y="7704"/>
                    <a:pt x="7588" y="7586"/>
                    <a:pt x="7522" y="7579"/>
                  </a:cubicBezTo>
                  <a:cubicBezTo>
                    <a:pt x="7456" y="7572"/>
                    <a:pt x="7465" y="7412"/>
                    <a:pt x="7526" y="7405"/>
                  </a:cubicBezTo>
                  <a:cubicBezTo>
                    <a:pt x="7588" y="7398"/>
                    <a:pt x="7696" y="7634"/>
                    <a:pt x="7691" y="7718"/>
                  </a:cubicBezTo>
                  <a:cubicBezTo>
                    <a:pt x="7686" y="7801"/>
                    <a:pt x="7635" y="7794"/>
                    <a:pt x="7583" y="7877"/>
                  </a:cubicBezTo>
                  <a:cubicBezTo>
                    <a:pt x="7531" y="7960"/>
                    <a:pt x="7460" y="7738"/>
                    <a:pt x="7399" y="7745"/>
                  </a:cubicBezTo>
                  <a:cubicBezTo>
                    <a:pt x="7338" y="7752"/>
                    <a:pt x="7399" y="7891"/>
                    <a:pt x="7427" y="7988"/>
                  </a:cubicBezTo>
                  <a:cubicBezTo>
                    <a:pt x="7456" y="8085"/>
                    <a:pt x="7352" y="8217"/>
                    <a:pt x="7432" y="8293"/>
                  </a:cubicBezTo>
                  <a:cubicBezTo>
                    <a:pt x="7512" y="8370"/>
                    <a:pt x="7489" y="8245"/>
                    <a:pt x="7503" y="8189"/>
                  </a:cubicBezTo>
                  <a:cubicBezTo>
                    <a:pt x="7517" y="8134"/>
                    <a:pt x="7578" y="8203"/>
                    <a:pt x="7620" y="8252"/>
                  </a:cubicBezTo>
                  <a:cubicBezTo>
                    <a:pt x="7660" y="8297"/>
                    <a:pt x="7668" y="8141"/>
                    <a:pt x="7668" y="8078"/>
                  </a:cubicBezTo>
                  <a:cubicBezTo>
                    <a:pt x="7668" y="8016"/>
                    <a:pt x="7738" y="8050"/>
                    <a:pt x="7776" y="8134"/>
                  </a:cubicBezTo>
                  <a:cubicBezTo>
                    <a:pt x="7814" y="8217"/>
                    <a:pt x="7818" y="8044"/>
                    <a:pt x="7875" y="8057"/>
                  </a:cubicBezTo>
                  <a:cubicBezTo>
                    <a:pt x="7931" y="8071"/>
                    <a:pt x="7894" y="8203"/>
                    <a:pt x="7894" y="8279"/>
                  </a:cubicBezTo>
                  <a:cubicBezTo>
                    <a:pt x="7894" y="8356"/>
                    <a:pt x="7993" y="8217"/>
                    <a:pt x="7983" y="8300"/>
                  </a:cubicBezTo>
                  <a:cubicBezTo>
                    <a:pt x="7982" y="8313"/>
                    <a:pt x="7982" y="8324"/>
                    <a:pt x="7983" y="8335"/>
                  </a:cubicBezTo>
                  <a:cubicBezTo>
                    <a:pt x="8035" y="8280"/>
                    <a:pt x="8089" y="8224"/>
                    <a:pt x="8128" y="8184"/>
                  </a:cubicBezTo>
                  <a:cubicBezTo>
                    <a:pt x="8228" y="8083"/>
                    <a:pt x="8052" y="8018"/>
                    <a:pt x="8084" y="789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55" name="Shape 2884"/>
            <p:cNvSpPr/>
            <p:nvPr/>
          </p:nvSpPr>
          <p:spPr bwMode="auto">
            <a:xfrm>
              <a:off x="5670594" y="3099583"/>
              <a:ext cx="384593" cy="228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38" h="21444" extrusionOk="0">
                  <a:moveTo>
                    <a:pt x="21226" y="11467"/>
                  </a:moveTo>
                  <a:cubicBezTo>
                    <a:pt x="21102" y="10282"/>
                    <a:pt x="19399" y="11822"/>
                    <a:pt x="19764" y="12165"/>
                  </a:cubicBezTo>
                  <a:cubicBezTo>
                    <a:pt x="20507" y="12862"/>
                    <a:pt x="21349" y="12652"/>
                    <a:pt x="21226" y="11467"/>
                  </a:cubicBezTo>
                  <a:close/>
                  <a:moveTo>
                    <a:pt x="21080" y="3848"/>
                  </a:moveTo>
                  <a:cubicBezTo>
                    <a:pt x="20483" y="3829"/>
                    <a:pt x="19816" y="3920"/>
                    <a:pt x="19358" y="3777"/>
                  </a:cubicBezTo>
                  <a:cubicBezTo>
                    <a:pt x="18816" y="3609"/>
                    <a:pt x="17670" y="3524"/>
                    <a:pt x="17370" y="3099"/>
                  </a:cubicBezTo>
                  <a:cubicBezTo>
                    <a:pt x="17067" y="2676"/>
                    <a:pt x="16586" y="2336"/>
                    <a:pt x="16586" y="2843"/>
                  </a:cubicBezTo>
                  <a:cubicBezTo>
                    <a:pt x="16586" y="3354"/>
                    <a:pt x="15742" y="3439"/>
                    <a:pt x="15260" y="3014"/>
                  </a:cubicBezTo>
                  <a:cubicBezTo>
                    <a:pt x="14777" y="2589"/>
                    <a:pt x="13994" y="2251"/>
                    <a:pt x="13632" y="1911"/>
                  </a:cubicBezTo>
                  <a:cubicBezTo>
                    <a:pt x="13441" y="1734"/>
                    <a:pt x="13051" y="1506"/>
                    <a:pt x="12680" y="1246"/>
                  </a:cubicBezTo>
                  <a:cubicBezTo>
                    <a:pt x="12177" y="1383"/>
                    <a:pt x="10733" y="636"/>
                    <a:pt x="9781" y="800"/>
                  </a:cubicBezTo>
                  <a:cubicBezTo>
                    <a:pt x="8765" y="974"/>
                    <a:pt x="5520" y="591"/>
                    <a:pt x="4257" y="732"/>
                  </a:cubicBezTo>
                  <a:cubicBezTo>
                    <a:pt x="2993" y="870"/>
                    <a:pt x="2919" y="0"/>
                    <a:pt x="2226" y="0"/>
                  </a:cubicBezTo>
                  <a:cubicBezTo>
                    <a:pt x="1532" y="0"/>
                    <a:pt x="1830" y="1183"/>
                    <a:pt x="838" y="1218"/>
                  </a:cubicBezTo>
                  <a:cubicBezTo>
                    <a:pt x="-152" y="1254"/>
                    <a:pt x="-251" y="2126"/>
                    <a:pt x="467" y="2928"/>
                  </a:cubicBezTo>
                  <a:cubicBezTo>
                    <a:pt x="876" y="3385"/>
                    <a:pt x="826" y="4348"/>
                    <a:pt x="768" y="5231"/>
                  </a:cubicBezTo>
                  <a:cubicBezTo>
                    <a:pt x="974" y="5196"/>
                    <a:pt x="1126" y="5116"/>
                    <a:pt x="1214" y="4964"/>
                  </a:cubicBezTo>
                  <a:cubicBezTo>
                    <a:pt x="1516" y="4457"/>
                    <a:pt x="1817" y="4540"/>
                    <a:pt x="1817" y="5050"/>
                  </a:cubicBezTo>
                  <a:cubicBezTo>
                    <a:pt x="1817" y="5560"/>
                    <a:pt x="2480" y="5390"/>
                    <a:pt x="2842" y="5390"/>
                  </a:cubicBezTo>
                  <a:cubicBezTo>
                    <a:pt x="3203" y="5390"/>
                    <a:pt x="3082" y="5815"/>
                    <a:pt x="3505" y="5390"/>
                  </a:cubicBezTo>
                  <a:cubicBezTo>
                    <a:pt x="3926" y="4964"/>
                    <a:pt x="4530" y="5135"/>
                    <a:pt x="4530" y="5644"/>
                  </a:cubicBezTo>
                  <a:cubicBezTo>
                    <a:pt x="4530" y="6153"/>
                    <a:pt x="5434" y="5898"/>
                    <a:pt x="4952" y="6578"/>
                  </a:cubicBezTo>
                  <a:cubicBezTo>
                    <a:pt x="4469" y="7256"/>
                    <a:pt x="3866" y="7425"/>
                    <a:pt x="3866" y="7934"/>
                  </a:cubicBezTo>
                  <a:cubicBezTo>
                    <a:pt x="3866" y="8444"/>
                    <a:pt x="4409" y="9544"/>
                    <a:pt x="3987" y="10140"/>
                  </a:cubicBezTo>
                  <a:cubicBezTo>
                    <a:pt x="3566" y="10733"/>
                    <a:pt x="4108" y="11751"/>
                    <a:pt x="3687" y="11751"/>
                  </a:cubicBezTo>
                  <a:cubicBezTo>
                    <a:pt x="3264" y="11751"/>
                    <a:pt x="2782" y="12005"/>
                    <a:pt x="3264" y="12683"/>
                  </a:cubicBezTo>
                  <a:cubicBezTo>
                    <a:pt x="3746" y="13364"/>
                    <a:pt x="4108" y="13957"/>
                    <a:pt x="3746" y="13957"/>
                  </a:cubicBezTo>
                  <a:cubicBezTo>
                    <a:pt x="3385" y="13957"/>
                    <a:pt x="3143" y="14975"/>
                    <a:pt x="3324" y="15229"/>
                  </a:cubicBezTo>
                  <a:cubicBezTo>
                    <a:pt x="3505" y="15484"/>
                    <a:pt x="4349" y="16247"/>
                    <a:pt x="3687" y="16417"/>
                  </a:cubicBezTo>
                  <a:cubicBezTo>
                    <a:pt x="3023" y="16586"/>
                    <a:pt x="3023" y="17349"/>
                    <a:pt x="3023" y="17858"/>
                  </a:cubicBezTo>
                  <a:cubicBezTo>
                    <a:pt x="3023" y="18048"/>
                    <a:pt x="3130" y="18334"/>
                    <a:pt x="3266" y="18626"/>
                  </a:cubicBezTo>
                  <a:cubicBezTo>
                    <a:pt x="3574" y="18548"/>
                    <a:pt x="3878" y="18535"/>
                    <a:pt x="4158" y="18719"/>
                  </a:cubicBezTo>
                  <a:cubicBezTo>
                    <a:pt x="4851" y="19171"/>
                    <a:pt x="5253" y="21600"/>
                    <a:pt x="6189" y="21436"/>
                  </a:cubicBezTo>
                  <a:cubicBezTo>
                    <a:pt x="6586" y="21366"/>
                    <a:pt x="6387" y="20948"/>
                    <a:pt x="6586" y="20669"/>
                  </a:cubicBezTo>
                  <a:cubicBezTo>
                    <a:pt x="6784" y="20391"/>
                    <a:pt x="7155" y="20600"/>
                    <a:pt x="7552" y="20600"/>
                  </a:cubicBezTo>
                  <a:cubicBezTo>
                    <a:pt x="7947" y="20600"/>
                    <a:pt x="8147" y="19799"/>
                    <a:pt x="9087" y="19764"/>
                  </a:cubicBezTo>
                  <a:cubicBezTo>
                    <a:pt x="10029" y="19730"/>
                    <a:pt x="10623" y="19624"/>
                    <a:pt x="11218" y="19659"/>
                  </a:cubicBezTo>
                  <a:cubicBezTo>
                    <a:pt x="11812" y="19693"/>
                    <a:pt x="12283" y="19414"/>
                    <a:pt x="12431" y="18823"/>
                  </a:cubicBezTo>
                  <a:cubicBezTo>
                    <a:pt x="12579" y="18230"/>
                    <a:pt x="13075" y="17708"/>
                    <a:pt x="13744" y="17568"/>
                  </a:cubicBezTo>
                  <a:cubicBezTo>
                    <a:pt x="14413" y="17429"/>
                    <a:pt x="14315" y="16451"/>
                    <a:pt x="14363" y="15895"/>
                  </a:cubicBezTo>
                  <a:cubicBezTo>
                    <a:pt x="14413" y="15338"/>
                    <a:pt x="15528" y="14500"/>
                    <a:pt x="15602" y="14081"/>
                  </a:cubicBezTo>
                  <a:cubicBezTo>
                    <a:pt x="15677" y="13662"/>
                    <a:pt x="14958" y="12059"/>
                    <a:pt x="15627" y="10630"/>
                  </a:cubicBezTo>
                  <a:cubicBezTo>
                    <a:pt x="16295" y="9202"/>
                    <a:pt x="17014" y="9132"/>
                    <a:pt x="17014" y="8329"/>
                  </a:cubicBezTo>
                  <a:cubicBezTo>
                    <a:pt x="17014" y="7594"/>
                    <a:pt x="17707" y="7320"/>
                    <a:pt x="18550" y="7178"/>
                  </a:cubicBezTo>
                  <a:cubicBezTo>
                    <a:pt x="19392" y="7041"/>
                    <a:pt x="19665" y="6238"/>
                    <a:pt x="20384" y="5820"/>
                  </a:cubicBezTo>
                  <a:cubicBezTo>
                    <a:pt x="20987" y="5468"/>
                    <a:pt x="21201" y="4842"/>
                    <a:pt x="21080" y="384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56" name="Shape 2885"/>
            <p:cNvSpPr/>
            <p:nvPr/>
          </p:nvSpPr>
          <p:spPr bwMode="auto">
            <a:xfrm>
              <a:off x="6339122" y="3004017"/>
              <a:ext cx="102107" cy="46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1" h="21140" extrusionOk="0">
                  <a:moveTo>
                    <a:pt x="47" y="18657"/>
                  </a:moveTo>
                  <a:cubicBezTo>
                    <a:pt x="1568" y="17560"/>
                    <a:pt x="3286" y="17120"/>
                    <a:pt x="4122" y="17726"/>
                  </a:cubicBezTo>
                  <a:cubicBezTo>
                    <a:pt x="4862" y="18256"/>
                    <a:pt x="5103" y="19648"/>
                    <a:pt x="5236" y="21140"/>
                  </a:cubicBezTo>
                  <a:cubicBezTo>
                    <a:pt x="6539" y="20800"/>
                    <a:pt x="8927" y="20132"/>
                    <a:pt x="9737" y="19580"/>
                  </a:cubicBezTo>
                  <a:cubicBezTo>
                    <a:pt x="10872" y="18819"/>
                    <a:pt x="13419" y="21361"/>
                    <a:pt x="13701" y="19837"/>
                  </a:cubicBezTo>
                  <a:cubicBezTo>
                    <a:pt x="13983" y="18311"/>
                    <a:pt x="14834" y="14755"/>
                    <a:pt x="15966" y="14755"/>
                  </a:cubicBezTo>
                  <a:cubicBezTo>
                    <a:pt x="17101" y="14755"/>
                    <a:pt x="16390" y="9417"/>
                    <a:pt x="17527" y="9160"/>
                  </a:cubicBezTo>
                  <a:cubicBezTo>
                    <a:pt x="18657" y="8912"/>
                    <a:pt x="21491" y="4335"/>
                    <a:pt x="21491" y="4335"/>
                  </a:cubicBezTo>
                  <a:cubicBezTo>
                    <a:pt x="21491" y="4335"/>
                    <a:pt x="20359" y="273"/>
                    <a:pt x="19934" y="16"/>
                  </a:cubicBezTo>
                  <a:cubicBezTo>
                    <a:pt x="19508" y="-239"/>
                    <a:pt x="18091" y="2554"/>
                    <a:pt x="15542" y="2554"/>
                  </a:cubicBezTo>
                  <a:cubicBezTo>
                    <a:pt x="12995" y="2554"/>
                    <a:pt x="11154" y="6116"/>
                    <a:pt x="10022" y="6116"/>
                  </a:cubicBezTo>
                  <a:cubicBezTo>
                    <a:pt x="8887" y="6116"/>
                    <a:pt x="5347" y="4080"/>
                    <a:pt x="2940" y="3829"/>
                  </a:cubicBezTo>
                  <a:cubicBezTo>
                    <a:pt x="2090" y="3746"/>
                    <a:pt x="1206" y="3617"/>
                    <a:pt x="381" y="3462"/>
                  </a:cubicBezTo>
                  <a:cubicBezTo>
                    <a:pt x="149" y="7303"/>
                    <a:pt x="-109" y="13224"/>
                    <a:pt x="47" y="1865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57" name="Shape 2886"/>
            <p:cNvSpPr/>
            <p:nvPr/>
          </p:nvSpPr>
          <p:spPr bwMode="auto">
            <a:xfrm>
              <a:off x="6546596" y="3156923"/>
              <a:ext cx="192415" cy="1991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59" extrusionOk="0">
                  <a:moveTo>
                    <a:pt x="18478" y="20311"/>
                  </a:moveTo>
                  <a:cubicBezTo>
                    <a:pt x="17670" y="19950"/>
                    <a:pt x="14046" y="20553"/>
                    <a:pt x="13091" y="19828"/>
                  </a:cubicBezTo>
                  <a:cubicBezTo>
                    <a:pt x="12133" y="19103"/>
                    <a:pt x="10181" y="20399"/>
                    <a:pt x="11025" y="20512"/>
                  </a:cubicBezTo>
                  <a:cubicBezTo>
                    <a:pt x="12232" y="20673"/>
                    <a:pt x="14046" y="21518"/>
                    <a:pt x="16010" y="21558"/>
                  </a:cubicBezTo>
                  <a:cubicBezTo>
                    <a:pt x="17975" y="21600"/>
                    <a:pt x="20642" y="20834"/>
                    <a:pt x="20594" y="20431"/>
                  </a:cubicBezTo>
                  <a:cubicBezTo>
                    <a:pt x="20542" y="20027"/>
                    <a:pt x="19284" y="20673"/>
                    <a:pt x="18478" y="20311"/>
                  </a:cubicBezTo>
                  <a:close/>
                  <a:moveTo>
                    <a:pt x="21323" y="0"/>
                  </a:moveTo>
                  <a:cubicBezTo>
                    <a:pt x="20565" y="62"/>
                    <a:pt x="19516" y="287"/>
                    <a:pt x="19687" y="627"/>
                  </a:cubicBezTo>
                  <a:cubicBezTo>
                    <a:pt x="19888" y="1029"/>
                    <a:pt x="19181" y="1269"/>
                    <a:pt x="18378" y="1269"/>
                  </a:cubicBezTo>
                  <a:cubicBezTo>
                    <a:pt x="18378" y="1269"/>
                    <a:pt x="15556" y="1111"/>
                    <a:pt x="14750" y="788"/>
                  </a:cubicBezTo>
                  <a:cubicBezTo>
                    <a:pt x="14140" y="544"/>
                    <a:pt x="11449" y="668"/>
                    <a:pt x="10181" y="744"/>
                  </a:cubicBezTo>
                  <a:cubicBezTo>
                    <a:pt x="10175" y="784"/>
                    <a:pt x="10156" y="825"/>
                    <a:pt x="10118" y="867"/>
                  </a:cubicBezTo>
                  <a:cubicBezTo>
                    <a:pt x="9816" y="1230"/>
                    <a:pt x="7398" y="2215"/>
                    <a:pt x="6945" y="2034"/>
                  </a:cubicBezTo>
                  <a:cubicBezTo>
                    <a:pt x="6491" y="1854"/>
                    <a:pt x="6265" y="2638"/>
                    <a:pt x="5360" y="2819"/>
                  </a:cubicBezTo>
                  <a:cubicBezTo>
                    <a:pt x="4452" y="3000"/>
                    <a:pt x="3093" y="2759"/>
                    <a:pt x="3019" y="3062"/>
                  </a:cubicBezTo>
                  <a:cubicBezTo>
                    <a:pt x="2942" y="3363"/>
                    <a:pt x="2338" y="4208"/>
                    <a:pt x="1809" y="4630"/>
                  </a:cubicBezTo>
                  <a:cubicBezTo>
                    <a:pt x="1280" y="5053"/>
                    <a:pt x="1734" y="5537"/>
                    <a:pt x="979" y="5656"/>
                  </a:cubicBezTo>
                  <a:cubicBezTo>
                    <a:pt x="481" y="5738"/>
                    <a:pt x="274" y="6476"/>
                    <a:pt x="0" y="7127"/>
                  </a:cubicBezTo>
                  <a:cubicBezTo>
                    <a:pt x="48" y="7145"/>
                    <a:pt x="94" y="7174"/>
                    <a:pt x="147" y="7188"/>
                  </a:cubicBezTo>
                  <a:cubicBezTo>
                    <a:pt x="1253" y="7468"/>
                    <a:pt x="2110" y="8516"/>
                    <a:pt x="1960" y="9521"/>
                  </a:cubicBezTo>
                  <a:cubicBezTo>
                    <a:pt x="1809" y="10530"/>
                    <a:pt x="3571" y="10892"/>
                    <a:pt x="4377" y="10165"/>
                  </a:cubicBezTo>
                  <a:cubicBezTo>
                    <a:pt x="5183" y="9442"/>
                    <a:pt x="7449" y="10569"/>
                    <a:pt x="7449" y="11052"/>
                  </a:cubicBezTo>
                  <a:cubicBezTo>
                    <a:pt x="7449" y="11535"/>
                    <a:pt x="5133" y="10530"/>
                    <a:pt x="3821" y="11294"/>
                  </a:cubicBezTo>
                  <a:cubicBezTo>
                    <a:pt x="2515" y="12057"/>
                    <a:pt x="4831" y="12783"/>
                    <a:pt x="4529" y="13588"/>
                  </a:cubicBezTo>
                  <a:cubicBezTo>
                    <a:pt x="4225" y="14394"/>
                    <a:pt x="5133" y="15519"/>
                    <a:pt x="6291" y="15480"/>
                  </a:cubicBezTo>
                  <a:cubicBezTo>
                    <a:pt x="7451" y="15441"/>
                    <a:pt x="8758" y="16970"/>
                    <a:pt x="9463" y="16687"/>
                  </a:cubicBezTo>
                  <a:cubicBezTo>
                    <a:pt x="10169" y="16407"/>
                    <a:pt x="8608" y="14273"/>
                    <a:pt x="8859" y="13951"/>
                  </a:cubicBezTo>
                  <a:cubicBezTo>
                    <a:pt x="9112" y="13628"/>
                    <a:pt x="10519" y="14514"/>
                    <a:pt x="11225" y="13868"/>
                  </a:cubicBezTo>
                  <a:cubicBezTo>
                    <a:pt x="11931" y="13226"/>
                    <a:pt x="10722" y="12743"/>
                    <a:pt x="9664" y="12783"/>
                  </a:cubicBezTo>
                  <a:cubicBezTo>
                    <a:pt x="8608" y="12822"/>
                    <a:pt x="9615" y="11655"/>
                    <a:pt x="10875" y="12259"/>
                  </a:cubicBezTo>
                  <a:cubicBezTo>
                    <a:pt x="12132" y="12862"/>
                    <a:pt x="12737" y="12099"/>
                    <a:pt x="13339" y="12017"/>
                  </a:cubicBezTo>
                  <a:cubicBezTo>
                    <a:pt x="13943" y="11937"/>
                    <a:pt x="14095" y="10207"/>
                    <a:pt x="12232" y="9805"/>
                  </a:cubicBezTo>
                  <a:cubicBezTo>
                    <a:pt x="10372" y="9403"/>
                    <a:pt x="10621" y="10892"/>
                    <a:pt x="9411" y="9883"/>
                  </a:cubicBezTo>
                  <a:cubicBezTo>
                    <a:pt x="8203" y="8879"/>
                    <a:pt x="10519" y="9280"/>
                    <a:pt x="10519" y="8435"/>
                  </a:cubicBezTo>
                  <a:cubicBezTo>
                    <a:pt x="10519" y="7590"/>
                    <a:pt x="8657" y="6382"/>
                    <a:pt x="7751" y="5376"/>
                  </a:cubicBezTo>
                  <a:cubicBezTo>
                    <a:pt x="6844" y="4371"/>
                    <a:pt x="9011" y="3887"/>
                    <a:pt x="9512" y="4613"/>
                  </a:cubicBezTo>
                  <a:cubicBezTo>
                    <a:pt x="10017" y="5336"/>
                    <a:pt x="11375" y="5216"/>
                    <a:pt x="12232" y="4933"/>
                  </a:cubicBezTo>
                  <a:cubicBezTo>
                    <a:pt x="13091" y="4652"/>
                    <a:pt x="11326" y="3363"/>
                    <a:pt x="12886" y="2880"/>
                  </a:cubicBezTo>
                  <a:cubicBezTo>
                    <a:pt x="14449" y="2396"/>
                    <a:pt x="14449" y="3242"/>
                    <a:pt x="14952" y="3404"/>
                  </a:cubicBezTo>
                  <a:cubicBezTo>
                    <a:pt x="15455" y="3564"/>
                    <a:pt x="15909" y="2396"/>
                    <a:pt x="17520" y="2396"/>
                  </a:cubicBezTo>
                  <a:cubicBezTo>
                    <a:pt x="18359" y="2396"/>
                    <a:pt x="19102" y="2842"/>
                    <a:pt x="19820" y="3270"/>
                  </a:cubicBezTo>
                  <a:cubicBezTo>
                    <a:pt x="20258" y="2885"/>
                    <a:pt x="20617" y="2663"/>
                    <a:pt x="20617" y="2337"/>
                  </a:cubicBezTo>
                  <a:cubicBezTo>
                    <a:pt x="20617" y="1914"/>
                    <a:pt x="21600" y="1732"/>
                    <a:pt x="21600" y="1068"/>
                  </a:cubicBezTo>
                  <a:cubicBezTo>
                    <a:pt x="21600" y="749"/>
                    <a:pt x="21442" y="347"/>
                    <a:pt x="21323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58" name="Shape 2887"/>
            <p:cNvSpPr/>
            <p:nvPr/>
          </p:nvSpPr>
          <p:spPr bwMode="auto">
            <a:xfrm>
              <a:off x="6915439" y="3338500"/>
              <a:ext cx="70173" cy="33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76" h="17293" extrusionOk="0">
                  <a:moveTo>
                    <a:pt x="12845" y="11820"/>
                  </a:moveTo>
                  <a:cubicBezTo>
                    <a:pt x="12609" y="9671"/>
                    <a:pt x="14416" y="5199"/>
                    <a:pt x="17190" y="3449"/>
                  </a:cubicBezTo>
                  <a:cubicBezTo>
                    <a:pt x="19960" y="1702"/>
                    <a:pt x="18879" y="-1609"/>
                    <a:pt x="17072" y="916"/>
                  </a:cubicBezTo>
                  <a:cubicBezTo>
                    <a:pt x="15261" y="3449"/>
                    <a:pt x="10910" y="6167"/>
                    <a:pt x="5487" y="6562"/>
                  </a:cubicBezTo>
                  <a:cubicBezTo>
                    <a:pt x="56" y="6953"/>
                    <a:pt x="-1640" y="12721"/>
                    <a:pt x="1745" y="15905"/>
                  </a:cubicBezTo>
                  <a:cubicBezTo>
                    <a:pt x="6090" y="19991"/>
                    <a:pt x="13087" y="13962"/>
                    <a:pt x="12845" y="1182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59" name="Shape 2888"/>
            <p:cNvSpPr/>
            <p:nvPr/>
          </p:nvSpPr>
          <p:spPr bwMode="auto">
            <a:xfrm>
              <a:off x="5209540" y="2287266"/>
              <a:ext cx="321463" cy="1296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1" h="20567" extrusionOk="0">
                  <a:moveTo>
                    <a:pt x="18090" y="14930"/>
                  </a:moveTo>
                  <a:cubicBezTo>
                    <a:pt x="19250" y="14814"/>
                    <a:pt x="19221" y="12276"/>
                    <a:pt x="19696" y="12394"/>
                  </a:cubicBezTo>
                  <a:cubicBezTo>
                    <a:pt x="20174" y="12514"/>
                    <a:pt x="20946" y="10624"/>
                    <a:pt x="21245" y="9443"/>
                  </a:cubicBezTo>
                  <a:cubicBezTo>
                    <a:pt x="21542" y="8264"/>
                    <a:pt x="20917" y="6139"/>
                    <a:pt x="20203" y="6139"/>
                  </a:cubicBezTo>
                  <a:cubicBezTo>
                    <a:pt x="19489" y="6139"/>
                    <a:pt x="18954" y="5017"/>
                    <a:pt x="19103" y="4193"/>
                  </a:cubicBezTo>
                  <a:cubicBezTo>
                    <a:pt x="19252" y="3365"/>
                    <a:pt x="18715" y="2302"/>
                    <a:pt x="18746" y="1713"/>
                  </a:cubicBezTo>
                  <a:cubicBezTo>
                    <a:pt x="18775" y="1124"/>
                    <a:pt x="17853" y="1651"/>
                    <a:pt x="17376" y="1891"/>
                  </a:cubicBezTo>
                  <a:cubicBezTo>
                    <a:pt x="16901" y="2126"/>
                    <a:pt x="15890" y="-412"/>
                    <a:pt x="15443" y="59"/>
                  </a:cubicBezTo>
                  <a:cubicBezTo>
                    <a:pt x="14997" y="532"/>
                    <a:pt x="15323" y="1771"/>
                    <a:pt x="15204" y="2479"/>
                  </a:cubicBezTo>
                  <a:cubicBezTo>
                    <a:pt x="15086" y="3189"/>
                    <a:pt x="14016" y="1829"/>
                    <a:pt x="14016" y="2657"/>
                  </a:cubicBezTo>
                  <a:cubicBezTo>
                    <a:pt x="14016" y="3483"/>
                    <a:pt x="13569" y="3600"/>
                    <a:pt x="13212" y="2715"/>
                  </a:cubicBezTo>
                  <a:cubicBezTo>
                    <a:pt x="12855" y="1829"/>
                    <a:pt x="12021" y="2360"/>
                    <a:pt x="12051" y="3068"/>
                  </a:cubicBezTo>
                  <a:cubicBezTo>
                    <a:pt x="12080" y="3776"/>
                    <a:pt x="11694" y="3189"/>
                    <a:pt x="11010" y="2360"/>
                  </a:cubicBezTo>
                  <a:cubicBezTo>
                    <a:pt x="10325" y="1537"/>
                    <a:pt x="9611" y="3306"/>
                    <a:pt x="9671" y="4193"/>
                  </a:cubicBezTo>
                  <a:cubicBezTo>
                    <a:pt x="9731" y="5079"/>
                    <a:pt x="9432" y="5311"/>
                    <a:pt x="8868" y="3365"/>
                  </a:cubicBezTo>
                  <a:cubicBezTo>
                    <a:pt x="8303" y="1418"/>
                    <a:pt x="7647" y="3541"/>
                    <a:pt x="7945" y="4606"/>
                  </a:cubicBezTo>
                  <a:cubicBezTo>
                    <a:pt x="8243" y="5666"/>
                    <a:pt x="8124" y="6963"/>
                    <a:pt x="7678" y="6432"/>
                  </a:cubicBezTo>
                  <a:cubicBezTo>
                    <a:pt x="7232" y="5903"/>
                    <a:pt x="6636" y="6787"/>
                    <a:pt x="6369" y="7615"/>
                  </a:cubicBezTo>
                  <a:cubicBezTo>
                    <a:pt x="6100" y="8440"/>
                    <a:pt x="5148" y="5193"/>
                    <a:pt x="5833" y="4427"/>
                  </a:cubicBezTo>
                  <a:cubicBezTo>
                    <a:pt x="6517" y="3662"/>
                    <a:pt x="3661" y="412"/>
                    <a:pt x="2768" y="412"/>
                  </a:cubicBezTo>
                  <a:cubicBezTo>
                    <a:pt x="1876" y="412"/>
                    <a:pt x="2471" y="1713"/>
                    <a:pt x="3066" y="2657"/>
                  </a:cubicBezTo>
                  <a:cubicBezTo>
                    <a:pt x="3661" y="3600"/>
                    <a:pt x="2648" y="3365"/>
                    <a:pt x="2322" y="2537"/>
                  </a:cubicBezTo>
                  <a:cubicBezTo>
                    <a:pt x="1994" y="1713"/>
                    <a:pt x="1370" y="2360"/>
                    <a:pt x="1013" y="3541"/>
                  </a:cubicBezTo>
                  <a:cubicBezTo>
                    <a:pt x="656" y="4722"/>
                    <a:pt x="61" y="5371"/>
                    <a:pt x="2" y="6198"/>
                  </a:cubicBezTo>
                  <a:cubicBezTo>
                    <a:pt x="-58" y="7023"/>
                    <a:pt x="1013" y="7909"/>
                    <a:pt x="1935" y="7142"/>
                  </a:cubicBezTo>
                  <a:cubicBezTo>
                    <a:pt x="2858" y="6376"/>
                    <a:pt x="3899" y="6255"/>
                    <a:pt x="4375" y="7142"/>
                  </a:cubicBezTo>
                  <a:cubicBezTo>
                    <a:pt x="4851" y="8026"/>
                    <a:pt x="3512" y="8380"/>
                    <a:pt x="3988" y="9088"/>
                  </a:cubicBezTo>
                  <a:cubicBezTo>
                    <a:pt x="4464" y="9796"/>
                    <a:pt x="4078" y="10387"/>
                    <a:pt x="2948" y="10211"/>
                  </a:cubicBezTo>
                  <a:cubicBezTo>
                    <a:pt x="1817" y="10034"/>
                    <a:pt x="448" y="10682"/>
                    <a:pt x="656" y="11449"/>
                  </a:cubicBezTo>
                  <a:cubicBezTo>
                    <a:pt x="864" y="12216"/>
                    <a:pt x="3542" y="10802"/>
                    <a:pt x="3572" y="11568"/>
                  </a:cubicBezTo>
                  <a:cubicBezTo>
                    <a:pt x="3602" y="12336"/>
                    <a:pt x="3572" y="13633"/>
                    <a:pt x="4287" y="13043"/>
                  </a:cubicBezTo>
                  <a:cubicBezTo>
                    <a:pt x="5000" y="12456"/>
                    <a:pt x="4523" y="14106"/>
                    <a:pt x="4880" y="14398"/>
                  </a:cubicBezTo>
                  <a:cubicBezTo>
                    <a:pt x="5237" y="14695"/>
                    <a:pt x="5148" y="16110"/>
                    <a:pt x="4197" y="16231"/>
                  </a:cubicBezTo>
                  <a:cubicBezTo>
                    <a:pt x="3244" y="16349"/>
                    <a:pt x="2780" y="16727"/>
                    <a:pt x="3185" y="17528"/>
                  </a:cubicBezTo>
                  <a:cubicBezTo>
                    <a:pt x="3691" y="18532"/>
                    <a:pt x="4733" y="17823"/>
                    <a:pt x="5743" y="17351"/>
                  </a:cubicBezTo>
                  <a:cubicBezTo>
                    <a:pt x="6754" y="16878"/>
                    <a:pt x="8213" y="19298"/>
                    <a:pt x="9403" y="20242"/>
                  </a:cubicBezTo>
                  <a:cubicBezTo>
                    <a:pt x="10593" y="21188"/>
                    <a:pt x="12646" y="19887"/>
                    <a:pt x="12884" y="18648"/>
                  </a:cubicBezTo>
                  <a:cubicBezTo>
                    <a:pt x="13123" y="17407"/>
                    <a:pt x="14729" y="17881"/>
                    <a:pt x="15383" y="16997"/>
                  </a:cubicBezTo>
                  <a:cubicBezTo>
                    <a:pt x="16037" y="16110"/>
                    <a:pt x="16930" y="15050"/>
                    <a:pt x="18090" y="1493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60" name="Shape 2889"/>
            <p:cNvSpPr/>
            <p:nvPr/>
          </p:nvSpPr>
          <p:spPr bwMode="auto">
            <a:xfrm>
              <a:off x="5636015" y="2726873"/>
              <a:ext cx="127800" cy="124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10" h="21347" extrusionOk="0">
                  <a:moveTo>
                    <a:pt x="18838" y="6580"/>
                  </a:moveTo>
                  <a:cubicBezTo>
                    <a:pt x="18244" y="6182"/>
                    <a:pt x="17689" y="5750"/>
                    <a:pt x="17259" y="5291"/>
                  </a:cubicBezTo>
                  <a:cubicBezTo>
                    <a:pt x="15446" y="3371"/>
                    <a:pt x="14697" y="4906"/>
                    <a:pt x="14487" y="6058"/>
                  </a:cubicBezTo>
                  <a:cubicBezTo>
                    <a:pt x="14270" y="7211"/>
                    <a:pt x="12567" y="5675"/>
                    <a:pt x="11498" y="5484"/>
                  </a:cubicBezTo>
                  <a:cubicBezTo>
                    <a:pt x="10433" y="5291"/>
                    <a:pt x="11818" y="3469"/>
                    <a:pt x="12567" y="2986"/>
                  </a:cubicBezTo>
                  <a:cubicBezTo>
                    <a:pt x="13066" y="2665"/>
                    <a:pt x="13559" y="1776"/>
                    <a:pt x="13867" y="538"/>
                  </a:cubicBezTo>
                  <a:cubicBezTo>
                    <a:pt x="13666" y="536"/>
                    <a:pt x="13466" y="513"/>
                    <a:pt x="13275" y="444"/>
                  </a:cubicBezTo>
                  <a:cubicBezTo>
                    <a:pt x="11299" y="-251"/>
                    <a:pt x="8544" y="-253"/>
                    <a:pt x="8474" y="1336"/>
                  </a:cubicBezTo>
                  <a:cubicBezTo>
                    <a:pt x="8404" y="2923"/>
                    <a:pt x="10662" y="2352"/>
                    <a:pt x="10733" y="3366"/>
                  </a:cubicBezTo>
                  <a:cubicBezTo>
                    <a:pt x="10803" y="4384"/>
                    <a:pt x="8474" y="4128"/>
                    <a:pt x="6849" y="5146"/>
                  </a:cubicBezTo>
                  <a:cubicBezTo>
                    <a:pt x="5227" y="6163"/>
                    <a:pt x="3461" y="4450"/>
                    <a:pt x="1768" y="5209"/>
                  </a:cubicBezTo>
                  <a:cubicBezTo>
                    <a:pt x="72" y="5971"/>
                    <a:pt x="3602" y="6864"/>
                    <a:pt x="2332" y="8450"/>
                  </a:cubicBezTo>
                  <a:cubicBezTo>
                    <a:pt x="1062" y="10041"/>
                    <a:pt x="2402" y="9974"/>
                    <a:pt x="4519" y="11500"/>
                  </a:cubicBezTo>
                  <a:cubicBezTo>
                    <a:pt x="6638" y="13026"/>
                    <a:pt x="3250" y="13406"/>
                    <a:pt x="3250" y="15121"/>
                  </a:cubicBezTo>
                  <a:cubicBezTo>
                    <a:pt x="3250" y="16835"/>
                    <a:pt x="638" y="16774"/>
                    <a:pt x="72" y="17916"/>
                  </a:cubicBezTo>
                  <a:cubicBezTo>
                    <a:pt x="-490" y="19062"/>
                    <a:pt x="2332" y="21347"/>
                    <a:pt x="4805" y="21347"/>
                  </a:cubicBezTo>
                  <a:cubicBezTo>
                    <a:pt x="6568" y="21347"/>
                    <a:pt x="10662" y="20329"/>
                    <a:pt x="13062" y="18298"/>
                  </a:cubicBezTo>
                  <a:cubicBezTo>
                    <a:pt x="15462" y="16265"/>
                    <a:pt x="16732" y="18231"/>
                    <a:pt x="18919" y="17219"/>
                  </a:cubicBezTo>
                  <a:cubicBezTo>
                    <a:pt x="21110" y="16203"/>
                    <a:pt x="19767" y="8770"/>
                    <a:pt x="18919" y="7244"/>
                  </a:cubicBezTo>
                  <a:cubicBezTo>
                    <a:pt x="18771" y="6973"/>
                    <a:pt x="18775" y="6764"/>
                    <a:pt x="18838" y="658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61" name="Shape 2890"/>
            <p:cNvSpPr/>
            <p:nvPr/>
          </p:nvSpPr>
          <p:spPr bwMode="auto">
            <a:xfrm>
              <a:off x="5705173" y="2516626"/>
              <a:ext cx="300855" cy="381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34" h="21291" extrusionOk="0">
                  <a:moveTo>
                    <a:pt x="14457" y="1567"/>
                  </a:moveTo>
                  <a:cubicBezTo>
                    <a:pt x="14996" y="1215"/>
                    <a:pt x="15628" y="-134"/>
                    <a:pt x="14807" y="11"/>
                  </a:cubicBezTo>
                  <a:cubicBezTo>
                    <a:pt x="13983" y="157"/>
                    <a:pt x="14223" y="1721"/>
                    <a:pt x="14457" y="1567"/>
                  </a:cubicBezTo>
                  <a:close/>
                  <a:moveTo>
                    <a:pt x="2205" y="6070"/>
                  </a:moveTo>
                  <a:cubicBezTo>
                    <a:pt x="3060" y="6049"/>
                    <a:pt x="4041" y="5095"/>
                    <a:pt x="3630" y="4824"/>
                  </a:cubicBezTo>
                  <a:cubicBezTo>
                    <a:pt x="3219" y="4555"/>
                    <a:pt x="1569" y="6084"/>
                    <a:pt x="2205" y="6070"/>
                  </a:cubicBezTo>
                  <a:close/>
                  <a:moveTo>
                    <a:pt x="21232" y="16486"/>
                  </a:moveTo>
                  <a:cubicBezTo>
                    <a:pt x="21296" y="15864"/>
                    <a:pt x="19207" y="15428"/>
                    <a:pt x="18984" y="15759"/>
                  </a:cubicBezTo>
                  <a:cubicBezTo>
                    <a:pt x="18763" y="16091"/>
                    <a:pt x="18288" y="16050"/>
                    <a:pt x="17939" y="15678"/>
                  </a:cubicBezTo>
                  <a:cubicBezTo>
                    <a:pt x="17592" y="15303"/>
                    <a:pt x="18257" y="14950"/>
                    <a:pt x="17909" y="14909"/>
                  </a:cubicBezTo>
                  <a:cubicBezTo>
                    <a:pt x="17559" y="14868"/>
                    <a:pt x="17117" y="14348"/>
                    <a:pt x="17212" y="14142"/>
                  </a:cubicBezTo>
                  <a:cubicBezTo>
                    <a:pt x="17307" y="13934"/>
                    <a:pt x="16673" y="12606"/>
                    <a:pt x="15597" y="12440"/>
                  </a:cubicBezTo>
                  <a:cubicBezTo>
                    <a:pt x="14521" y="12274"/>
                    <a:pt x="14363" y="11278"/>
                    <a:pt x="14173" y="10739"/>
                  </a:cubicBezTo>
                  <a:cubicBezTo>
                    <a:pt x="13983" y="10199"/>
                    <a:pt x="13285" y="10489"/>
                    <a:pt x="12748" y="10033"/>
                  </a:cubicBezTo>
                  <a:cubicBezTo>
                    <a:pt x="12209" y="9576"/>
                    <a:pt x="11291" y="9805"/>
                    <a:pt x="10816" y="9826"/>
                  </a:cubicBezTo>
                  <a:cubicBezTo>
                    <a:pt x="10341" y="9846"/>
                    <a:pt x="10816" y="9244"/>
                    <a:pt x="11575" y="8913"/>
                  </a:cubicBezTo>
                  <a:cubicBezTo>
                    <a:pt x="12335" y="8581"/>
                    <a:pt x="13223" y="6816"/>
                    <a:pt x="13223" y="6464"/>
                  </a:cubicBezTo>
                  <a:cubicBezTo>
                    <a:pt x="13223" y="6111"/>
                    <a:pt x="9899" y="6132"/>
                    <a:pt x="9265" y="6340"/>
                  </a:cubicBezTo>
                  <a:cubicBezTo>
                    <a:pt x="8631" y="6547"/>
                    <a:pt x="7999" y="6028"/>
                    <a:pt x="8536" y="5883"/>
                  </a:cubicBezTo>
                  <a:cubicBezTo>
                    <a:pt x="9075" y="5737"/>
                    <a:pt x="10215" y="5012"/>
                    <a:pt x="10151" y="4721"/>
                  </a:cubicBezTo>
                  <a:cubicBezTo>
                    <a:pt x="10088" y="4431"/>
                    <a:pt x="10944" y="4161"/>
                    <a:pt x="10469" y="3891"/>
                  </a:cubicBezTo>
                  <a:cubicBezTo>
                    <a:pt x="9994" y="3621"/>
                    <a:pt x="9930" y="4244"/>
                    <a:pt x="9518" y="4451"/>
                  </a:cubicBezTo>
                  <a:cubicBezTo>
                    <a:pt x="9108" y="4659"/>
                    <a:pt x="8189" y="4597"/>
                    <a:pt x="7206" y="4472"/>
                  </a:cubicBezTo>
                  <a:cubicBezTo>
                    <a:pt x="6225" y="4347"/>
                    <a:pt x="5846" y="5260"/>
                    <a:pt x="5877" y="5655"/>
                  </a:cubicBezTo>
                  <a:cubicBezTo>
                    <a:pt x="5909" y="6049"/>
                    <a:pt x="4737" y="6277"/>
                    <a:pt x="4927" y="6609"/>
                  </a:cubicBezTo>
                  <a:cubicBezTo>
                    <a:pt x="5116" y="6941"/>
                    <a:pt x="4706" y="7190"/>
                    <a:pt x="4390" y="7003"/>
                  </a:cubicBezTo>
                  <a:cubicBezTo>
                    <a:pt x="4074" y="6816"/>
                    <a:pt x="3725" y="6360"/>
                    <a:pt x="3091" y="6692"/>
                  </a:cubicBezTo>
                  <a:cubicBezTo>
                    <a:pt x="2457" y="7025"/>
                    <a:pt x="3820" y="7460"/>
                    <a:pt x="4642" y="7523"/>
                  </a:cubicBezTo>
                  <a:cubicBezTo>
                    <a:pt x="5466" y="7585"/>
                    <a:pt x="4010" y="7979"/>
                    <a:pt x="3851" y="8559"/>
                  </a:cubicBezTo>
                  <a:cubicBezTo>
                    <a:pt x="3692" y="9141"/>
                    <a:pt x="4927" y="8892"/>
                    <a:pt x="4991" y="9306"/>
                  </a:cubicBezTo>
                  <a:cubicBezTo>
                    <a:pt x="5055" y="9721"/>
                    <a:pt x="3217" y="9784"/>
                    <a:pt x="3217" y="10177"/>
                  </a:cubicBezTo>
                  <a:cubicBezTo>
                    <a:pt x="3217" y="10573"/>
                    <a:pt x="4262" y="9991"/>
                    <a:pt x="4737" y="9826"/>
                  </a:cubicBezTo>
                  <a:cubicBezTo>
                    <a:pt x="5212" y="9659"/>
                    <a:pt x="4485" y="10800"/>
                    <a:pt x="5625" y="10676"/>
                  </a:cubicBezTo>
                  <a:cubicBezTo>
                    <a:pt x="6764" y="10551"/>
                    <a:pt x="6446" y="9535"/>
                    <a:pt x="6859" y="9576"/>
                  </a:cubicBezTo>
                  <a:cubicBezTo>
                    <a:pt x="7270" y="9618"/>
                    <a:pt x="6669" y="10116"/>
                    <a:pt x="7018" y="10551"/>
                  </a:cubicBezTo>
                  <a:cubicBezTo>
                    <a:pt x="7365" y="10987"/>
                    <a:pt x="6194" y="11651"/>
                    <a:pt x="6258" y="11963"/>
                  </a:cubicBezTo>
                  <a:cubicBezTo>
                    <a:pt x="6321" y="12274"/>
                    <a:pt x="8600" y="12274"/>
                    <a:pt x="9328" y="11776"/>
                  </a:cubicBezTo>
                  <a:cubicBezTo>
                    <a:pt x="10057" y="11278"/>
                    <a:pt x="10404" y="11818"/>
                    <a:pt x="9899" y="12191"/>
                  </a:cubicBezTo>
                  <a:cubicBezTo>
                    <a:pt x="9393" y="12565"/>
                    <a:pt x="9614" y="12917"/>
                    <a:pt x="10248" y="13063"/>
                  </a:cubicBezTo>
                  <a:cubicBezTo>
                    <a:pt x="10880" y="13208"/>
                    <a:pt x="11102" y="13249"/>
                    <a:pt x="10817" y="13581"/>
                  </a:cubicBezTo>
                  <a:cubicBezTo>
                    <a:pt x="10532" y="13914"/>
                    <a:pt x="10784" y="14535"/>
                    <a:pt x="10627" y="14847"/>
                  </a:cubicBezTo>
                  <a:cubicBezTo>
                    <a:pt x="10469" y="15157"/>
                    <a:pt x="8506" y="15117"/>
                    <a:pt x="8442" y="14909"/>
                  </a:cubicBezTo>
                  <a:cubicBezTo>
                    <a:pt x="8378" y="14701"/>
                    <a:pt x="7555" y="14847"/>
                    <a:pt x="7778" y="15137"/>
                  </a:cubicBezTo>
                  <a:cubicBezTo>
                    <a:pt x="7999" y="15428"/>
                    <a:pt x="7080" y="15739"/>
                    <a:pt x="7144" y="16009"/>
                  </a:cubicBezTo>
                  <a:cubicBezTo>
                    <a:pt x="7208" y="16280"/>
                    <a:pt x="8378" y="16216"/>
                    <a:pt x="8410" y="16549"/>
                  </a:cubicBezTo>
                  <a:cubicBezTo>
                    <a:pt x="8441" y="16880"/>
                    <a:pt x="7555" y="17274"/>
                    <a:pt x="6353" y="17503"/>
                  </a:cubicBezTo>
                  <a:cubicBezTo>
                    <a:pt x="5149" y="17731"/>
                    <a:pt x="6606" y="18354"/>
                    <a:pt x="7176" y="18083"/>
                  </a:cubicBezTo>
                  <a:cubicBezTo>
                    <a:pt x="7745" y="17814"/>
                    <a:pt x="7619" y="18270"/>
                    <a:pt x="8442" y="18270"/>
                  </a:cubicBezTo>
                  <a:cubicBezTo>
                    <a:pt x="9265" y="18270"/>
                    <a:pt x="9773" y="18706"/>
                    <a:pt x="10690" y="18478"/>
                  </a:cubicBezTo>
                  <a:cubicBezTo>
                    <a:pt x="11608" y="18250"/>
                    <a:pt x="11577" y="18478"/>
                    <a:pt x="10880" y="18831"/>
                  </a:cubicBezTo>
                  <a:cubicBezTo>
                    <a:pt x="10183" y="19184"/>
                    <a:pt x="9139" y="18810"/>
                    <a:pt x="8506" y="19038"/>
                  </a:cubicBezTo>
                  <a:cubicBezTo>
                    <a:pt x="7872" y="19266"/>
                    <a:pt x="5297" y="20849"/>
                    <a:pt x="5783" y="21238"/>
                  </a:cubicBezTo>
                  <a:cubicBezTo>
                    <a:pt x="6068" y="21466"/>
                    <a:pt x="6446" y="20906"/>
                    <a:pt x="7365" y="20657"/>
                  </a:cubicBezTo>
                  <a:cubicBezTo>
                    <a:pt x="8284" y="20408"/>
                    <a:pt x="8441" y="20822"/>
                    <a:pt x="8949" y="20864"/>
                  </a:cubicBezTo>
                  <a:cubicBezTo>
                    <a:pt x="9454" y="20906"/>
                    <a:pt x="9486" y="20180"/>
                    <a:pt x="9899" y="20242"/>
                  </a:cubicBezTo>
                  <a:cubicBezTo>
                    <a:pt x="10310" y="20304"/>
                    <a:pt x="10690" y="20013"/>
                    <a:pt x="11449" y="20097"/>
                  </a:cubicBezTo>
                  <a:cubicBezTo>
                    <a:pt x="12209" y="20180"/>
                    <a:pt x="12748" y="19993"/>
                    <a:pt x="13128" y="19786"/>
                  </a:cubicBezTo>
                  <a:cubicBezTo>
                    <a:pt x="13508" y="19578"/>
                    <a:pt x="14519" y="20199"/>
                    <a:pt x="14838" y="20055"/>
                  </a:cubicBezTo>
                  <a:cubicBezTo>
                    <a:pt x="15153" y="19910"/>
                    <a:pt x="16547" y="19743"/>
                    <a:pt x="17243" y="19764"/>
                  </a:cubicBezTo>
                  <a:cubicBezTo>
                    <a:pt x="17939" y="19786"/>
                    <a:pt x="19744" y="19246"/>
                    <a:pt x="20219" y="18955"/>
                  </a:cubicBezTo>
                  <a:cubicBezTo>
                    <a:pt x="20694" y="18665"/>
                    <a:pt x="19934" y="18603"/>
                    <a:pt x="19302" y="18665"/>
                  </a:cubicBezTo>
                  <a:cubicBezTo>
                    <a:pt x="18668" y="18728"/>
                    <a:pt x="18794" y="18250"/>
                    <a:pt x="19459" y="17835"/>
                  </a:cubicBezTo>
                  <a:cubicBezTo>
                    <a:pt x="20124" y="17420"/>
                    <a:pt x="21169" y="17108"/>
                    <a:pt x="21232" y="16486"/>
                  </a:cubicBezTo>
                  <a:close/>
                  <a:moveTo>
                    <a:pt x="3915" y="11340"/>
                  </a:moveTo>
                  <a:cubicBezTo>
                    <a:pt x="3115" y="10834"/>
                    <a:pt x="2082" y="11628"/>
                    <a:pt x="1236" y="11619"/>
                  </a:cubicBezTo>
                  <a:cubicBezTo>
                    <a:pt x="1098" y="12024"/>
                    <a:pt x="877" y="12314"/>
                    <a:pt x="653" y="12419"/>
                  </a:cubicBezTo>
                  <a:cubicBezTo>
                    <a:pt x="317" y="12576"/>
                    <a:pt x="-304" y="13172"/>
                    <a:pt x="174" y="13235"/>
                  </a:cubicBezTo>
                  <a:cubicBezTo>
                    <a:pt x="653" y="13297"/>
                    <a:pt x="1417" y="13799"/>
                    <a:pt x="1514" y="13422"/>
                  </a:cubicBezTo>
                  <a:cubicBezTo>
                    <a:pt x="1609" y="13046"/>
                    <a:pt x="1944" y="12544"/>
                    <a:pt x="2758" y="13172"/>
                  </a:cubicBezTo>
                  <a:cubicBezTo>
                    <a:pt x="2950" y="13322"/>
                    <a:pt x="3199" y="13463"/>
                    <a:pt x="3466" y="13593"/>
                  </a:cubicBezTo>
                  <a:cubicBezTo>
                    <a:pt x="3597" y="13309"/>
                    <a:pt x="4598" y="13260"/>
                    <a:pt x="5116" y="12917"/>
                  </a:cubicBezTo>
                  <a:cubicBezTo>
                    <a:pt x="5750" y="12502"/>
                    <a:pt x="4801" y="11900"/>
                    <a:pt x="3915" y="1134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62" name="Shape 2891"/>
            <p:cNvSpPr/>
            <p:nvPr/>
          </p:nvSpPr>
          <p:spPr bwMode="auto">
            <a:xfrm>
              <a:off x="5705173" y="2516626"/>
              <a:ext cx="300855" cy="381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34" h="21291" extrusionOk="0">
                  <a:moveTo>
                    <a:pt x="14457" y="1567"/>
                  </a:moveTo>
                  <a:cubicBezTo>
                    <a:pt x="14996" y="1215"/>
                    <a:pt x="15628" y="-134"/>
                    <a:pt x="14807" y="11"/>
                  </a:cubicBezTo>
                  <a:cubicBezTo>
                    <a:pt x="13983" y="157"/>
                    <a:pt x="14223" y="1721"/>
                    <a:pt x="14457" y="1567"/>
                  </a:cubicBezTo>
                  <a:close/>
                  <a:moveTo>
                    <a:pt x="2205" y="6070"/>
                  </a:moveTo>
                  <a:cubicBezTo>
                    <a:pt x="3060" y="6049"/>
                    <a:pt x="4041" y="5095"/>
                    <a:pt x="3630" y="4824"/>
                  </a:cubicBezTo>
                  <a:cubicBezTo>
                    <a:pt x="3219" y="4555"/>
                    <a:pt x="1569" y="6084"/>
                    <a:pt x="2205" y="6070"/>
                  </a:cubicBezTo>
                  <a:close/>
                  <a:moveTo>
                    <a:pt x="21232" y="16486"/>
                  </a:moveTo>
                  <a:cubicBezTo>
                    <a:pt x="21296" y="15864"/>
                    <a:pt x="19207" y="15428"/>
                    <a:pt x="18984" y="15759"/>
                  </a:cubicBezTo>
                  <a:cubicBezTo>
                    <a:pt x="18763" y="16091"/>
                    <a:pt x="18288" y="16050"/>
                    <a:pt x="17939" y="15678"/>
                  </a:cubicBezTo>
                  <a:cubicBezTo>
                    <a:pt x="17592" y="15303"/>
                    <a:pt x="18257" y="14950"/>
                    <a:pt x="17909" y="14909"/>
                  </a:cubicBezTo>
                  <a:cubicBezTo>
                    <a:pt x="17559" y="14868"/>
                    <a:pt x="17117" y="14348"/>
                    <a:pt x="17212" y="14142"/>
                  </a:cubicBezTo>
                  <a:cubicBezTo>
                    <a:pt x="17307" y="13934"/>
                    <a:pt x="16673" y="12606"/>
                    <a:pt x="15597" y="12440"/>
                  </a:cubicBezTo>
                  <a:cubicBezTo>
                    <a:pt x="14521" y="12274"/>
                    <a:pt x="14363" y="11278"/>
                    <a:pt x="14173" y="10739"/>
                  </a:cubicBezTo>
                  <a:cubicBezTo>
                    <a:pt x="13983" y="10199"/>
                    <a:pt x="13285" y="10489"/>
                    <a:pt x="12748" y="10033"/>
                  </a:cubicBezTo>
                  <a:cubicBezTo>
                    <a:pt x="12209" y="9576"/>
                    <a:pt x="11291" y="9805"/>
                    <a:pt x="10816" y="9826"/>
                  </a:cubicBezTo>
                  <a:cubicBezTo>
                    <a:pt x="10341" y="9846"/>
                    <a:pt x="10816" y="9244"/>
                    <a:pt x="11575" y="8913"/>
                  </a:cubicBezTo>
                  <a:cubicBezTo>
                    <a:pt x="12335" y="8581"/>
                    <a:pt x="13223" y="6816"/>
                    <a:pt x="13223" y="6464"/>
                  </a:cubicBezTo>
                  <a:cubicBezTo>
                    <a:pt x="13223" y="6111"/>
                    <a:pt x="9899" y="6132"/>
                    <a:pt x="9265" y="6340"/>
                  </a:cubicBezTo>
                  <a:cubicBezTo>
                    <a:pt x="8631" y="6547"/>
                    <a:pt x="7999" y="6028"/>
                    <a:pt x="8536" y="5883"/>
                  </a:cubicBezTo>
                  <a:cubicBezTo>
                    <a:pt x="9075" y="5737"/>
                    <a:pt x="10215" y="5012"/>
                    <a:pt x="10151" y="4721"/>
                  </a:cubicBezTo>
                  <a:cubicBezTo>
                    <a:pt x="10088" y="4431"/>
                    <a:pt x="10944" y="4161"/>
                    <a:pt x="10469" y="3891"/>
                  </a:cubicBezTo>
                  <a:cubicBezTo>
                    <a:pt x="9994" y="3621"/>
                    <a:pt x="9930" y="4244"/>
                    <a:pt x="9518" y="4451"/>
                  </a:cubicBezTo>
                  <a:cubicBezTo>
                    <a:pt x="9108" y="4659"/>
                    <a:pt x="8189" y="4597"/>
                    <a:pt x="7206" y="4472"/>
                  </a:cubicBezTo>
                  <a:cubicBezTo>
                    <a:pt x="6225" y="4347"/>
                    <a:pt x="5846" y="5260"/>
                    <a:pt x="5877" y="5655"/>
                  </a:cubicBezTo>
                  <a:cubicBezTo>
                    <a:pt x="5909" y="6049"/>
                    <a:pt x="4737" y="6277"/>
                    <a:pt x="4927" y="6609"/>
                  </a:cubicBezTo>
                  <a:cubicBezTo>
                    <a:pt x="5116" y="6941"/>
                    <a:pt x="4706" y="7190"/>
                    <a:pt x="4390" y="7003"/>
                  </a:cubicBezTo>
                  <a:cubicBezTo>
                    <a:pt x="4074" y="6816"/>
                    <a:pt x="3725" y="6360"/>
                    <a:pt x="3091" y="6692"/>
                  </a:cubicBezTo>
                  <a:cubicBezTo>
                    <a:pt x="2457" y="7025"/>
                    <a:pt x="3820" y="7460"/>
                    <a:pt x="4642" y="7523"/>
                  </a:cubicBezTo>
                  <a:cubicBezTo>
                    <a:pt x="5466" y="7585"/>
                    <a:pt x="4010" y="7979"/>
                    <a:pt x="3851" y="8559"/>
                  </a:cubicBezTo>
                  <a:cubicBezTo>
                    <a:pt x="3692" y="9141"/>
                    <a:pt x="4927" y="8892"/>
                    <a:pt x="4991" y="9306"/>
                  </a:cubicBezTo>
                  <a:cubicBezTo>
                    <a:pt x="5055" y="9721"/>
                    <a:pt x="3217" y="9784"/>
                    <a:pt x="3217" y="10177"/>
                  </a:cubicBezTo>
                  <a:cubicBezTo>
                    <a:pt x="3217" y="10573"/>
                    <a:pt x="4262" y="9991"/>
                    <a:pt x="4737" y="9826"/>
                  </a:cubicBezTo>
                  <a:cubicBezTo>
                    <a:pt x="5212" y="9659"/>
                    <a:pt x="4485" y="10800"/>
                    <a:pt x="5625" y="10676"/>
                  </a:cubicBezTo>
                  <a:cubicBezTo>
                    <a:pt x="6764" y="10551"/>
                    <a:pt x="6446" y="9535"/>
                    <a:pt x="6859" y="9576"/>
                  </a:cubicBezTo>
                  <a:cubicBezTo>
                    <a:pt x="7270" y="9618"/>
                    <a:pt x="6669" y="10116"/>
                    <a:pt x="7018" y="10551"/>
                  </a:cubicBezTo>
                  <a:cubicBezTo>
                    <a:pt x="7365" y="10987"/>
                    <a:pt x="6194" y="11651"/>
                    <a:pt x="6258" y="11963"/>
                  </a:cubicBezTo>
                  <a:cubicBezTo>
                    <a:pt x="6321" y="12274"/>
                    <a:pt x="8600" y="12274"/>
                    <a:pt x="9328" y="11776"/>
                  </a:cubicBezTo>
                  <a:cubicBezTo>
                    <a:pt x="10057" y="11278"/>
                    <a:pt x="10404" y="11818"/>
                    <a:pt x="9899" y="12191"/>
                  </a:cubicBezTo>
                  <a:cubicBezTo>
                    <a:pt x="9393" y="12565"/>
                    <a:pt x="9614" y="12917"/>
                    <a:pt x="10248" y="13063"/>
                  </a:cubicBezTo>
                  <a:cubicBezTo>
                    <a:pt x="10880" y="13208"/>
                    <a:pt x="11102" y="13249"/>
                    <a:pt x="10817" y="13581"/>
                  </a:cubicBezTo>
                  <a:cubicBezTo>
                    <a:pt x="10532" y="13914"/>
                    <a:pt x="10784" y="14535"/>
                    <a:pt x="10627" y="14847"/>
                  </a:cubicBezTo>
                  <a:cubicBezTo>
                    <a:pt x="10469" y="15157"/>
                    <a:pt x="8506" y="15117"/>
                    <a:pt x="8442" y="14909"/>
                  </a:cubicBezTo>
                  <a:cubicBezTo>
                    <a:pt x="8378" y="14701"/>
                    <a:pt x="7555" y="14847"/>
                    <a:pt x="7778" y="15137"/>
                  </a:cubicBezTo>
                  <a:cubicBezTo>
                    <a:pt x="7999" y="15428"/>
                    <a:pt x="7080" y="15739"/>
                    <a:pt x="7144" y="16009"/>
                  </a:cubicBezTo>
                  <a:cubicBezTo>
                    <a:pt x="7208" y="16280"/>
                    <a:pt x="8378" y="16216"/>
                    <a:pt x="8410" y="16549"/>
                  </a:cubicBezTo>
                  <a:cubicBezTo>
                    <a:pt x="8441" y="16880"/>
                    <a:pt x="7555" y="17274"/>
                    <a:pt x="6353" y="17503"/>
                  </a:cubicBezTo>
                  <a:cubicBezTo>
                    <a:pt x="5149" y="17731"/>
                    <a:pt x="6606" y="18354"/>
                    <a:pt x="7176" y="18083"/>
                  </a:cubicBezTo>
                  <a:cubicBezTo>
                    <a:pt x="7745" y="17814"/>
                    <a:pt x="7619" y="18270"/>
                    <a:pt x="8442" y="18270"/>
                  </a:cubicBezTo>
                  <a:cubicBezTo>
                    <a:pt x="9265" y="18270"/>
                    <a:pt x="9773" y="18706"/>
                    <a:pt x="10690" y="18478"/>
                  </a:cubicBezTo>
                  <a:cubicBezTo>
                    <a:pt x="11608" y="18250"/>
                    <a:pt x="11577" y="18478"/>
                    <a:pt x="10880" y="18831"/>
                  </a:cubicBezTo>
                  <a:cubicBezTo>
                    <a:pt x="10183" y="19184"/>
                    <a:pt x="9139" y="18810"/>
                    <a:pt x="8506" y="19038"/>
                  </a:cubicBezTo>
                  <a:cubicBezTo>
                    <a:pt x="7872" y="19266"/>
                    <a:pt x="5297" y="20849"/>
                    <a:pt x="5783" y="21238"/>
                  </a:cubicBezTo>
                  <a:cubicBezTo>
                    <a:pt x="6068" y="21466"/>
                    <a:pt x="6446" y="20906"/>
                    <a:pt x="7365" y="20657"/>
                  </a:cubicBezTo>
                  <a:cubicBezTo>
                    <a:pt x="8284" y="20408"/>
                    <a:pt x="8441" y="20822"/>
                    <a:pt x="8949" y="20864"/>
                  </a:cubicBezTo>
                  <a:cubicBezTo>
                    <a:pt x="9454" y="20906"/>
                    <a:pt x="9486" y="20180"/>
                    <a:pt x="9899" y="20242"/>
                  </a:cubicBezTo>
                  <a:cubicBezTo>
                    <a:pt x="10310" y="20304"/>
                    <a:pt x="10690" y="20013"/>
                    <a:pt x="11449" y="20097"/>
                  </a:cubicBezTo>
                  <a:cubicBezTo>
                    <a:pt x="12209" y="20180"/>
                    <a:pt x="12748" y="19993"/>
                    <a:pt x="13128" y="19786"/>
                  </a:cubicBezTo>
                  <a:cubicBezTo>
                    <a:pt x="13508" y="19578"/>
                    <a:pt x="14519" y="20199"/>
                    <a:pt x="14838" y="20055"/>
                  </a:cubicBezTo>
                  <a:cubicBezTo>
                    <a:pt x="15153" y="19910"/>
                    <a:pt x="16547" y="19743"/>
                    <a:pt x="17243" y="19764"/>
                  </a:cubicBezTo>
                  <a:cubicBezTo>
                    <a:pt x="17939" y="19786"/>
                    <a:pt x="19744" y="19246"/>
                    <a:pt x="20219" y="18955"/>
                  </a:cubicBezTo>
                  <a:cubicBezTo>
                    <a:pt x="20694" y="18665"/>
                    <a:pt x="19934" y="18603"/>
                    <a:pt x="19302" y="18665"/>
                  </a:cubicBezTo>
                  <a:cubicBezTo>
                    <a:pt x="18668" y="18728"/>
                    <a:pt x="18794" y="18250"/>
                    <a:pt x="19459" y="17835"/>
                  </a:cubicBezTo>
                  <a:cubicBezTo>
                    <a:pt x="20124" y="17420"/>
                    <a:pt x="21169" y="17108"/>
                    <a:pt x="21232" y="16486"/>
                  </a:cubicBezTo>
                  <a:close/>
                  <a:moveTo>
                    <a:pt x="3915" y="11340"/>
                  </a:moveTo>
                  <a:cubicBezTo>
                    <a:pt x="3115" y="10834"/>
                    <a:pt x="2082" y="11628"/>
                    <a:pt x="1236" y="11619"/>
                  </a:cubicBezTo>
                  <a:cubicBezTo>
                    <a:pt x="1098" y="12024"/>
                    <a:pt x="877" y="12314"/>
                    <a:pt x="653" y="12419"/>
                  </a:cubicBezTo>
                  <a:cubicBezTo>
                    <a:pt x="317" y="12576"/>
                    <a:pt x="-304" y="13172"/>
                    <a:pt x="174" y="13235"/>
                  </a:cubicBezTo>
                  <a:cubicBezTo>
                    <a:pt x="653" y="13297"/>
                    <a:pt x="1417" y="13799"/>
                    <a:pt x="1514" y="13422"/>
                  </a:cubicBezTo>
                  <a:cubicBezTo>
                    <a:pt x="1609" y="13046"/>
                    <a:pt x="1944" y="12544"/>
                    <a:pt x="2758" y="13172"/>
                  </a:cubicBezTo>
                  <a:cubicBezTo>
                    <a:pt x="2950" y="13322"/>
                    <a:pt x="3199" y="13463"/>
                    <a:pt x="3466" y="13593"/>
                  </a:cubicBezTo>
                  <a:cubicBezTo>
                    <a:pt x="3597" y="13309"/>
                    <a:pt x="4598" y="13260"/>
                    <a:pt x="5116" y="12917"/>
                  </a:cubicBezTo>
                  <a:cubicBezTo>
                    <a:pt x="5750" y="12502"/>
                    <a:pt x="4801" y="11900"/>
                    <a:pt x="3915" y="1134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63" name="Shape 2892"/>
            <p:cNvSpPr/>
            <p:nvPr/>
          </p:nvSpPr>
          <p:spPr bwMode="auto">
            <a:xfrm>
              <a:off x="6189280" y="2631306"/>
              <a:ext cx="140350" cy="111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2" h="20905" extrusionOk="0">
                  <a:moveTo>
                    <a:pt x="20634" y="11873"/>
                  </a:moveTo>
                  <a:cubicBezTo>
                    <a:pt x="20103" y="11521"/>
                    <a:pt x="19703" y="12849"/>
                    <a:pt x="19106" y="12989"/>
                  </a:cubicBezTo>
                  <a:cubicBezTo>
                    <a:pt x="18509" y="13131"/>
                    <a:pt x="17847" y="10332"/>
                    <a:pt x="17580" y="11873"/>
                  </a:cubicBezTo>
                  <a:cubicBezTo>
                    <a:pt x="17314" y="13409"/>
                    <a:pt x="15987" y="11241"/>
                    <a:pt x="14661" y="13198"/>
                  </a:cubicBezTo>
                  <a:cubicBezTo>
                    <a:pt x="13333" y="15157"/>
                    <a:pt x="15457" y="16905"/>
                    <a:pt x="16385" y="17533"/>
                  </a:cubicBezTo>
                  <a:cubicBezTo>
                    <a:pt x="17314" y="18163"/>
                    <a:pt x="16318" y="19070"/>
                    <a:pt x="15126" y="18792"/>
                  </a:cubicBezTo>
                  <a:cubicBezTo>
                    <a:pt x="13930" y="18512"/>
                    <a:pt x="14661" y="20607"/>
                    <a:pt x="16318" y="20889"/>
                  </a:cubicBezTo>
                  <a:cubicBezTo>
                    <a:pt x="17977" y="21167"/>
                    <a:pt x="19768" y="17814"/>
                    <a:pt x="19570" y="16973"/>
                  </a:cubicBezTo>
                  <a:cubicBezTo>
                    <a:pt x="19370" y="16135"/>
                    <a:pt x="21262" y="12283"/>
                    <a:pt x="20634" y="11873"/>
                  </a:cubicBezTo>
                  <a:close/>
                  <a:moveTo>
                    <a:pt x="10612" y="7605"/>
                  </a:moveTo>
                  <a:cubicBezTo>
                    <a:pt x="9949" y="7259"/>
                    <a:pt x="9681" y="5020"/>
                    <a:pt x="10477" y="4323"/>
                  </a:cubicBezTo>
                  <a:cubicBezTo>
                    <a:pt x="11274" y="3625"/>
                    <a:pt x="11607" y="966"/>
                    <a:pt x="10944" y="265"/>
                  </a:cubicBezTo>
                  <a:cubicBezTo>
                    <a:pt x="10282" y="-433"/>
                    <a:pt x="7891" y="265"/>
                    <a:pt x="7691" y="2153"/>
                  </a:cubicBezTo>
                  <a:cubicBezTo>
                    <a:pt x="7491" y="4041"/>
                    <a:pt x="5569" y="3203"/>
                    <a:pt x="5036" y="3621"/>
                  </a:cubicBezTo>
                  <a:cubicBezTo>
                    <a:pt x="4505" y="4041"/>
                    <a:pt x="6098" y="4879"/>
                    <a:pt x="5235" y="5718"/>
                  </a:cubicBezTo>
                  <a:cubicBezTo>
                    <a:pt x="4374" y="6556"/>
                    <a:pt x="4041" y="4459"/>
                    <a:pt x="2648" y="4323"/>
                  </a:cubicBezTo>
                  <a:cubicBezTo>
                    <a:pt x="1255" y="4181"/>
                    <a:pt x="1121" y="6556"/>
                    <a:pt x="392" y="7745"/>
                  </a:cubicBezTo>
                  <a:cubicBezTo>
                    <a:pt x="-338" y="8937"/>
                    <a:pt x="126" y="11452"/>
                    <a:pt x="392" y="13131"/>
                  </a:cubicBezTo>
                  <a:cubicBezTo>
                    <a:pt x="657" y="14808"/>
                    <a:pt x="2583" y="15855"/>
                    <a:pt x="2116" y="17254"/>
                  </a:cubicBezTo>
                  <a:cubicBezTo>
                    <a:pt x="1903" y="17903"/>
                    <a:pt x="2337" y="18634"/>
                    <a:pt x="2800" y="19345"/>
                  </a:cubicBezTo>
                  <a:cubicBezTo>
                    <a:pt x="4567" y="19385"/>
                    <a:pt x="6185" y="19520"/>
                    <a:pt x="6897" y="19768"/>
                  </a:cubicBezTo>
                  <a:cubicBezTo>
                    <a:pt x="7184" y="19869"/>
                    <a:pt x="7780" y="19842"/>
                    <a:pt x="8558" y="19730"/>
                  </a:cubicBezTo>
                  <a:cubicBezTo>
                    <a:pt x="7974" y="18728"/>
                    <a:pt x="6664" y="17915"/>
                    <a:pt x="6763" y="17184"/>
                  </a:cubicBezTo>
                  <a:cubicBezTo>
                    <a:pt x="6897" y="16208"/>
                    <a:pt x="8157" y="16831"/>
                    <a:pt x="9087" y="17671"/>
                  </a:cubicBezTo>
                  <a:cubicBezTo>
                    <a:pt x="10014" y="18510"/>
                    <a:pt x="12074" y="18652"/>
                    <a:pt x="12272" y="17603"/>
                  </a:cubicBezTo>
                  <a:cubicBezTo>
                    <a:pt x="12395" y="16957"/>
                    <a:pt x="11939" y="13969"/>
                    <a:pt x="10680" y="14667"/>
                  </a:cubicBezTo>
                  <a:cubicBezTo>
                    <a:pt x="9418" y="15368"/>
                    <a:pt x="9087" y="15086"/>
                    <a:pt x="8621" y="14387"/>
                  </a:cubicBezTo>
                  <a:cubicBezTo>
                    <a:pt x="8157" y="13687"/>
                    <a:pt x="9551" y="12571"/>
                    <a:pt x="9884" y="11452"/>
                  </a:cubicBezTo>
                  <a:cubicBezTo>
                    <a:pt x="10213" y="10332"/>
                    <a:pt x="12402" y="10749"/>
                    <a:pt x="12735" y="9843"/>
                  </a:cubicBezTo>
                  <a:cubicBezTo>
                    <a:pt x="13069" y="8937"/>
                    <a:pt x="11274" y="7957"/>
                    <a:pt x="10612" y="760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64" name="Shape 2893"/>
            <p:cNvSpPr/>
            <p:nvPr/>
          </p:nvSpPr>
          <p:spPr bwMode="auto">
            <a:xfrm>
              <a:off x="6293016" y="2172585"/>
              <a:ext cx="378436" cy="542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5" h="21304" extrusionOk="0">
                  <a:moveTo>
                    <a:pt x="12685" y="17769"/>
                  </a:moveTo>
                  <a:cubicBezTo>
                    <a:pt x="11714" y="17784"/>
                    <a:pt x="11260" y="18875"/>
                    <a:pt x="11509" y="19054"/>
                  </a:cubicBezTo>
                  <a:cubicBezTo>
                    <a:pt x="11714" y="19200"/>
                    <a:pt x="13656" y="17754"/>
                    <a:pt x="12685" y="17769"/>
                  </a:cubicBezTo>
                  <a:close/>
                  <a:moveTo>
                    <a:pt x="21332" y="4929"/>
                  </a:moveTo>
                  <a:cubicBezTo>
                    <a:pt x="21085" y="4789"/>
                    <a:pt x="20593" y="4414"/>
                    <a:pt x="21001" y="4414"/>
                  </a:cubicBezTo>
                  <a:cubicBezTo>
                    <a:pt x="21413" y="4414"/>
                    <a:pt x="21577" y="3711"/>
                    <a:pt x="21085" y="3570"/>
                  </a:cubicBezTo>
                  <a:cubicBezTo>
                    <a:pt x="20593" y="3429"/>
                    <a:pt x="21085" y="2819"/>
                    <a:pt x="20673" y="2679"/>
                  </a:cubicBezTo>
                  <a:cubicBezTo>
                    <a:pt x="20262" y="2538"/>
                    <a:pt x="20509" y="2068"/>
                    <a:pt x="20593" y="1741"/>
                  </a:cubicBezTo>
                  <a:cubicBezTo>
                    <a:pt x="20673" y="1412"/>
                    <a:pt x="19029" y="1131"/>
                    <a:pt x="18126" y="896"/>
                  </a:cubicBezTo>
                  <a:cubicBezTo>
                    <a:pt x="17222" y="662"/>
                    <a:pt x="16812" y="287"/>
                    <a:pt x="16072" y="52"/>
                  </a:cubicBezTo>
                  <a:cubicBezTo>
                    <a:pt x="15333" y="-182"/>
                    <a:pt x="15086" y="427"/>
                    <a:pt x="15086" y="803"/>
                  </a:cubicBezTo>
                  <a:cubicBezTo>
                    <a:pt x="15086" y="1178"/>
                    <a:pt x="14429" y="1225"/>
                    <a:pt x="13936" y="990"/>
                  </a:cubicBezTo>
                  <a:cubicBezTo>
                    <a:pt x="13443" y="755"/>
                    <a:pt x="12867" y="990"/>
                    <a:pt x="12128" y="803"/>
                  </a:cubicBezTo>
                  <a:cubicBezTo>
                    <a:pt x="11388" y="614"/>
                    <a:pt x="11718" y="1225"/>
                    <a:pt x="11718" y="1506"/>
                  </a:cubicBezTo>
                  <a:cubicBezTo>
                    <a:pt x="11718" y="1787"/>
                    <a:pt x="10895" y="1787"/>
                    <a:pt x="10403" y="1787"/>
                  </a:cubicBezTo>
                  <a:cubicBezTo>
                    <a:pt x="9909" y="1787"/>
                    <a:pt x="9088" y="2022"/>
                    <a:pt x="9088" y="2350"/>
                  </a:cubicBezTo>
                  <a:cubicBezTo>
                    <a:pt x="9088" y="2678"/>
                    <a:pt x="8348" y="2866"/>
                    <a:pt x="8595" y="3054"/>
                  </a:cubicBezTo>
                  <a:cubicBezTo>
                    <a:pt x="8841" y="3241"/>
                    <a:pt x="8512" y="3429"/>
                    <a:pt x="8184" y="3570"/>
                  </a:cubicBezTo>
                  <a:cubicBezTo>
                    <a:pt x="7855" y="3710"/>
                    <a:pt x="7527" y="4179"/>
                    <a:pt x="7280" y="4320"/>
                  </a:cubicBezTo>
                  <a:cubicBezTo>
                    <a:pt x="7033" y="4460"/>
                    <a:pt x="7445" y="4695"/>
                    <a:pt x="6951" y="4883"/>
                  </a:cubicBezTo>
                  <a:cubicBezTo>
                    <a:pt x="6460" y="5070"/>
                    <a:pt x="5883" y="4929"/>
                    <a:pt x="5637" y="5070"/>
                  </a:cubicBezTo>
                  <a:cubicBezTo>
                    <a:pt x="5391" y="5211"/>
                    <a:pt x="5637" y="5539"/>
                    <a:pt x="5555" y="5962"/>
                  </a:cubicBezTo>
                  <a:cubicBezTo>
                    <a:pt x="5473" y="6383"/>
                    <a:pt x="4897" y="6852"/>
                    <a:pt x="4405" y="7227"/>
                  </a:cubicBezTo>
                  <a:cubicBezTo>
                    <a:pt x="3912" y="7603"/>
                    <a:pt x="4569" y="7697"/>
                    <a:pt x="4816" y="7743"/>
                  </a:cubicBezTo>
                  <a:cubicBezTo>
                    <a:pt x="5061" y="7790"/>
                    <a:pt x="5061" y="8025"/>
                    <a:pt x="4816" y="8306"/>
                  </a:cubicBezTo>
                  <a:cubicBezTo>
                    <a:pt x="4569" y="8588"/>
                    <a:pt x="3993" y="8400"/>
                    <a:pt x="3665" y="8354"/>
                  </a:cubicBezTo>
                  <a:cubicBezTo>
                    <a:pt x="3337" y="8306"/>
                    <a:pt x="2433" y="8541"/>
                    <a:pt x="1939" y="9010"/>
                  </a:cubicBezTo>
                  <a:cubicBezTo>
                    <a:pt x="1447" y="9479"/>
                    <a:pt x="1610" y="9760"/>
                    <a:pt x="1775" y="9995"/>
                  </a:cubicBezTo>
                  <a:cubicBezTo>
                    <a:pt x="1939" y="10229"/>
                    <a:pt x="1365" y="10511"/>
                    <a:pt x="1775" y="10980"/>
                  </a:cubicBezTo>
                  <a:cubicBezTo>
                    <a:pt x="2186" y="11449"/>
                    <a:pt x="1610" y="11543"/>
                    <a:pt x="1694" y="11918"/>
                  </a:cubicBezTo>
                  <a:cubicBezTo>
                    <a:pt x="1775" y="12292"/>
                    <a:pt x="2761" y="12246"/>
                    <a:pt x="2844" y="12620"/>
                  </a:cubicBezTo>
                  <a:cubicBezTo>
                    <a:pt x="2925" y="12995"/>
                    <a:pt x="2514" y="13136"/>
                    <a:pt x="2186" y="13136"/>
                  </a:cubicBezTo>
                  <a:cubicBezTo>
                    <a:pt x="1857" y="13136"/>
                    <a:pt x="1939" y="13511"/>
                    <a:pt x="2269" y="13605"/>
                  </a:cubicBezTo>
                  <a:cubicBezTo>
                    <a:pt x="2596" y="13699"/>
                    <a:pt x="2514" y="14355"/>
                    <a:pt x="2350" y="14544"/>
                  </a:cubicBezTo>
                  <a:cubicBezTo>
                    <a:pt x="2186" y="14731"/>
                    <a:pt x="1118" y="14544"/>
                    <a:pt x="1200" y="14777"/>
                  </a:cubicBezTo>
                  <a:cubicBezTo>
                    <a:pt x="1282" y="15012"/>
                    <a:pt x="953" y="15387"/>
                    <a:pt x="953" y="15575"/>
                  </a:cubicBezTo>
                  <a:cubicBezTo>
                    <a:pt x="953" y="15763"/>
                    <a:pt x="871" y="16372"/>
                    <a:pt x="542" y="16231"/>
                  </a:cubicBezTo>
                  <a:cubicBezTo>
                    <a:pt x="413" y="16176"/>
                    <a:pt x="205" y="16172"/>
                    <a:pt x="2" y="16188"/>
                  </a:cubicBezTo>
                  <a:cubicBezTo>
                    <a:pt x="3" y="16217"/>
                    <a:pt x="4" y="16246"/>
                    <a:pt x="2" y="16280"/>
                  </a:cubicBezTo>
                  <a:cubicBezTo>
                    <a:pt x="-23" y="16645"/>
                    <a:pt x="207" y="17010"/>
                    <a:pt x="769" y="17272"/>
                  </a:cubicBezTo>
                  <a:cubicBezTo>
                    <a:pt x="1331" y="17536"/>
                    <a:pt x="897" y="17929"/>
                    <a:pt x="1382" y="18294"/>
                  </a:cubicBezTo>
                  <a:cubicBezTo>
                    <a:pt x="1868" y="18660"/>
                    <a:pt x="1714" y="18923"/>
                    <a:pt x="2251" y="19185"/>
                  </a:cubicBezTo>
                  <a:cubicBezTo>
                    <a:pt x="2789" y="19448"/>
                    <a:pt x="2840" y="19593"/>
                    <a:pt x="2610" y="19930"/>
                  </a:cubicBezTo>
                  <a:cubicBezTo>
                    <a:pt x="2381" y="20266"/>
                    <a:pt x="3071" y="20177"/>
                    <a:pt x="3096" y="20382"/>
                  </a:cubicBezTo>
                  <a:cubicBezTo>
                    <a:pt x="3123" y="20586"/>
                    <a:pt x="2944" y="21009"/>
                    <a:pt x="3123" y="21214"/>
                  </a:cubicBezTo>
                  <a:cubicBezTo>
                    <a:pt x="3300" y="21418"/>
                    <a:pt x="3659" y="21214"/>
                    <a:pt x="4478" y="21199"/>
                  </a:cubicBezTo>
                  <a:cubicBezTo>
                    <a:pt x="5295" y="21185"/>
                    <a:pt x="5091" y="20893"/>
                    <a:pt x="5116" y="20615"/>
                  </a:cubicBezTo>
                  <a:cubicBezTo>
                    <a:pt x="5141" y="20338"/>
                    <a:pt x="5552" y="20469"/>
                    <a:pt x="5653" y="20294"/>
                  </a:cubicBezTo>
                  <a:cubicBezTo>
                    <a:pt x="5756" y="20119"/>
                    <a:pt x="6497" y="20075"/>
                    <a:pt x="7086" y="20221"/>
                  </a:cubicBezTo>
                  <a:cubicBezTo>
                    <a:pt x="7673" y="20367"/>
                    <a:pt x="7980" y="20119"/>
                    <a:pt x="8083" y="19768"/>
                  </a:cubicBezTo>
                  <a:cubicBezTo>
                    <a:pt x="8184" y="19418"/>
                    <a:pt x="8516" y="19842"/>
                    <a:pt x="8696" y="19914"/>
                  </a:cubicBezTo>
                  <a:cubicBezTo>
                    <a:pt x="8875" y="19988"/>
                    <a:pt x="9413" y="19375"/>
                    <a:pt x="9667" y="18980"/>
                  </a:cubicBezTo>
                  <a:cubicBezTo>
                    <a:pt x="9923" y="18586"/>
                    <a:pt x="9642" y="18660"/>
                    <a:pt x="9054" y="19038"/>
                  </a:cubicBezTo>
                  <a:cubicBezTo>
                    <a:pt x="8466" y="19418"/>
                    <a:pt x="8799" y="18660"/>
                    <a:pt x="9029" y="18353"/>
                  </a:cubicBezTo>
                  <a:cubicBezTo>
                    <a:pt x="9258" y="18046"/>
                    <a:pt x="9234" y="17155"/>
                    <a:pt x="9311" y="16952"/>
                  </a:cubicBezTo>
                  <a:cubicBezTo>
                    <a:pt x="9388" y="16747"/>
                    <a:pt x="9540" y="16441"/>
                    <a:pt x="10282" y="16353"/>
                  </a:cubicBezTo>
                  <a:cubicBezTo>
                    <a:pt x="11023" y="16266"/>
                    <a:pt x="11996" y="15740"/>
                    <a:pt x="11843" y="15522"/>
                  </a:cubicBezTo>
                  <a:cubicBezTo>
                    <a:pt x="11689" y="15302"/>
                    <a:pt x="12865" y="14938"/>
                    <a:pt x="12865" y="14719"/>
                  </a:cubicBezTo>
                  <a:cubicBezTo>
                    <a:pt x="12865" y="14500"/>
                    <a:pt x="11638" y="13828"/>
                    <a:pt x="11229" y="13683"/>
                  </a:cubicBezTo>
                  <a:cubicBezTo>
                    <a:pt x="10819" y="13537"/>
                    <a:pt x="9925" y="13653"/>
                    <a:pt x="10001" y="13493"/>
                  </a:cubicBezTo>
                  <a:cubicBezTo>
                    <a:pt x="10078" y="13332"/>
                    <a:pt x="9898" y="12704"/>
                    <a:pt x="9796" y="12383"/>
                  </a:cubicBezTo>
                  <a:cubicBezTo>
                    <a:pt x="9694" y="12062"/>
                    <a:pt x="10434" y="11727"/>
                    <a:pt x="10434" y="11420"/>
                  </a:cubicBezTo>
                  <a:cubicBezTo>
                    <a:pt x="10434" y="11113"/>
                    <a:pt x="10409" y="10763"/>
                    <a:pt x="10895" y="10661"/>
                  </a:cubicBezTo>
                  <a:cubicBezTo>
                    <a:pt x="11381" y="10559"/>
                    <a:pt x="11075" y="10297"/>
                    <a:pt x="11714" y="10209"/>
                  </a:cubicBezTo>
                  <a:cubicBezTo>
                    <a:pt x="12352" y="10121"/>
                    <a:pt x="12226" y="9596"/>
                    <a:pt x="12916" y="9435"/>
                  </a:cubicBezTo>
                  <a:cubicBezTo>
                    <a:pt x="13607" y="9275"/>
                    <a:pt x="13656" y="9142"/>
                    <a:pt x="14553" y="8895"/>
                  </a:cubicBezTo>
                  <a:cubicBezTo>
                    <a:pt x="15448" y="8647"/>
                    <a:pt x="16956" y="8063"/>
                    <a:pt x="17213" y="7757"/>
                  </a:cubicBezTo>
                  <a:cubicBezTo>
                    <a:pt x="17467" y="7450"/>
                    <a:pt x="16291" y="7128"/>
                    <a:pt x="17033" y="6808"/>
                  </a:cubicBezTo>
                  <a:cubicBezTo>
                    <a:pt x="17776" y="6487"/>
                    <a:pt x="17161" y="6121"/>
                    <a:pt x="17698" y="6005"/>
                  </a:cubicBezTo>
                  <a:cubicBezTo>
                    <a:pt x="18235" y="5888"/>
                    <a:pt x="18440" y="5728"/>
                    <a:pt x="18824" y="5494"/>
                  </a:cubicBezTo>
                  <a:cubicBezTo>
                    <a:pt x="19207" y="5261"/>
                    <a:pt x="19718" y="5480"/>
                    <a:pt x="20639" y="5392"/>
                  </a:cubicBezTo>
                  <a:cubicBezTo>
                    <a:pt x="20976" y="5360"/>
                    <a:pt x="21284" y="5376"/>
                    <a:pt x="21574" y="5415"/>
                  </a:cubicBezTo>
                  <a:cubicBezTo>
                    <a:pt x="21534" y="5184"/>
                    <a:pt x="21444" y="4994"/>
                    <a:pt x="21332" y="492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65" name="Shape 2894"/>
            <p:cNvSpPr/>
            <p:nvPr/>
          </p:nvSpPr>
          <p:spPr bwMode="auto">
            <a:xfrm>
              <a:off x="6604228" y="2554853"/>
              <a:ext cx="183019" cy="752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21" h="20991" extrusionOk="0">
                  <a:moveTo>
                    <a:pt x="3268" y="7374"/>
                  </a:moveTo>
                  <a:cubicBezTo>
                    <a:pt x="3677" y="5819"/>
                    <a:pt x="334" y="6501"/>
                    <a:pt x="1086" y="7899"/>
                  </a:cubicBezTo>
                  <a:cubicBezTo>
                    <a:pt x="1644" y="8937"/>
                    <a:pt x="2864" y="8931"/>
                    <a:pt x="3268" y="7374"/>
                  </a:cubicBezTo>
                  <a:close/>
                  <a:moveTo>
                    <a:pt x="1745" y="10386"/>
                  </a:moveTo>
                  <a:cubicBezTo>
                    <a:pt x="-83" y="11426"/>
                    <a:pt x="-353" y="16590"/>
                    <a:pt x="375" y="16512"/>
                  </a:cubicBezTo>
                  <a:cubicBezTo>
                    <a:pt x="1287" y="16403"/>
                    <a:pt x="3371" y="12875"/>
                    <a:pt x="3930" y="11733"/>
                  </a:cubicBezTo>
                  <a:cubicBezTo>
                    <a:pt x="4487" y="10595"/>
                    <a:pt x="3573" y="9350"/>
                    <a:pt x="1745" y="10386"/>
                  </a:cubicBezTo>
                  <a:close/>
                  <a:moveTo>
                    <a:pt x="19725" y="5353"/>
                  </a:moveTo>
                  <a:cubicBezTo>
                    <a:pt x="20146" y="3498"/>
                    <a:pt x="21247" y="3184"/>
                    <a:pt x="20424" y="743"/>
                  </a:cubicBezTo>
                  <a:cubicBezTo>
                    <a:pt x="20268" y="1010"/>
                    <a:pt x="20047" y="1252"/>
                    <a:pt x="19674" y="1463"/>
                  </a:cubicBezTo>
                  <a:cubicBezTo>
                    <a:pt x="18201" y="2295"/>
                    <a:pt x="15001" y="-609"/>
                    <a:pt x="13172" y="117"/>
                  </a:cubicBezTo>
                  <a:cubicBezTo>
                    <a:pt x="11344" y="840"/>
                    <a:pt x="7638" y="840"/>
                    <a:pt x="6774" y="2708"/>
                  </a:cubicBezTo>
                  <a:cubicBezTo>
                    <a:pt x="5909" y="4576"/>
                    <a:pt x="3726" y="5094"/>
                    <a:pt x="4691" y="6753"/>
                  </a:cubicBezTo>
                  <a:cubicBezTo>
                    <a:pt x="5657" y="8417"/>
                    <a:pt x="4691" y="9245"/>
                    <a:pt x="5402" y="11218"/>
                  </a:cubicBezTo>
                  <a:cubicBezTo>
                    <a:pt x="6115" y="13189"/>
                    <a:pt x="6470" y="14021"/>
                    <a:pt x="7434" y="13601"/>
                  </a:cubicBezTo>
                  <a:cubicBezTo>
                    <a:pt x="8400" y="13189"/>
                    <a:pt x="9160" y="14221"/>
                    <a:pt x="8144" y="16403"/>
                  </a:cubicBezTo>
                  <a:cubicBezTo>
                    <a:pt x="8128" y="16447"/>
                    <a:pt x="8118" y="16481"/>
                    <a:pt x="8101" y="16518"/>
                  </a:cubicBezTo>
                  <a:cubicBezTo>
                    <a:pt x="9729" y="16209"/>
                    <a:pt x="11536" y="15996"/>
                    <a:pt x="11802" y="16403"/>
                  </a:cubicBezTo>
                  <a:cubicBezTo>
                    <a:pt x="12209" y="17026"/>
                    <a:pt x="14646" y="20970"/>
                    <a:pt x="15255" y="20555"/>
                  </a:cubicBezTo>
                  <a:cubicBezTo>
                    <a:pt x="15628" y="20299"/>
                    <a:pt x="17295" y="20667"/>
                    <a:pt x="18534" y="20991"/>
                  </a:cubicBezTo>
                  <a:cubicBezTo>
                    <a:pt x="18390" y="20217"/>
                    <a:pt x="18401" y="19488"/>
                    <a:pt x="18657" y="19048"/>
                  </a:cubicBezTo>
                  <a:cubicBezTo>
                    <a:pt x="19114" y="18271"/>
                    <a:pt x="20105" y="18271"/>
                    <a:pt x="19571" y="16712"/>
                  </a:cubicBezTo>
                  <a:cubicBezTo>
                    <a:pt x="19038" y="15156"/>
                    <a:pt x="18886" y="14848"/>
                    <a:pt x="18810" y="12977"/>
                  </a:cubicBezTo>
                  <a:cubicBezTo>
                    <a:pt x="18734" y="11113"/>
                    <a:pt x="18504" y="10179"/>
                    <a:pt x="18582" y="8931"/>
                  </a:cubicBezTo>
                  <a:cubicBezTo>
                    <a:pt x="18657" y="7687"/>
                    <a:pt x="19268" y="7374"/>
                    <a:pt x="19725" y="535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66" name="Shape 2895"/>
            <p:cNvSpPr/>
            <p:nvPr/>
          </p:nvSpPr>
          <p:spPr bwMode="auto">
            <a:xfrm>
              <a:off x="6950018" y="4160374"/>
              <a:ext cx="244057" cy="2454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29" extrusionOk="0">
                  <a:moveTo>
                    <a:pt x="19082" y="4897"/>
                  </a:moveTo>
                  <a:lnTo>
                    <a:pt x="20318" y="3316"/>
                  </a:lnTo>
                  <a:lnTo>
                    <a:pt x="21600" y="1773"/>
                  </a:lnTo>
                  <a:cubicBezTo>
                    <a:pt x="20996" y="1884"/>
                    <a:pt x="20456" y="2002"/>
                    <a:pt x="20262" y="2082"/>
                  </a:cubicBezTo>
                  <a:cubicBezTo>
                    <a:pt x="19786" y="2278"/>
                    <a:pt x="19129" y="1984"/>
                    <a:pt x="18952" y="1642"/>
                  </a:cubicBezTo>
                  <a:cubicBezTo>
                    <a:pt x="18774" y="1299"/>
                    <a:pt x="17581" y="1593"/>
                    <a:pt x="16630" y="2033"/>
                  </a:cubicBezTo>
                  <a:cubicBezTo>
                    <a:pt x="15675" y="2474"/>
                    <a:pt x="15199" y="3404"/>
                    <a:pt x="14843" y="3207"/>
                  </a:cubicBezTo>
                  <a:cubicBezTo>
                    <a:pt x="14485" y="3012"/>
                    <a:pt x="12342" y="2768"/>
                    <a:pt x="11744" y="2768"/>
                  </a:cubicBezTo>
                  <a:cubicBezTo>
                    <a:pt x="11150" y="2768"/>
                    <a:pt x="9244" y="1740"/>
                    <a:pt x="8649" y="1299"/>
                  </a:cubicBezTo>
                  <a:cubicBezTo>
                    <a:pt x="8053" y="859"/>
                    <a:pt x="6326" y="1054"/>
                    <a:pt x="5909" y="859"/>
                  </a:cubicBezTo>
                  <a:cubicBezTo>
                    <a:pt x="5493" y="663"/>
                    <a:pt x="4659" y="516"/>
                    <a:pt x="4362" y="223"/>
                  </a:cubicBezTo>
                  <a:cubicBezTo>
                    <a:pt x="4064" y="-71"/>
                    <a:pt x="3350" y="-22"/>
                    <a:pt x="2753" y="76"/>
                  </a:cubicBezTo>
                  <a:cubicBezTo>
                    <a:pt x="2158" y="175"/>
                    <a:pt x="728" y="859"/>
                    <a:pt x="610" y="1251"/>
                  </a:cubicBezTo>
                  <a:cubicBezTo>
                    <a:pt x="573" y="1375"/>
                    <a:pt x="433" y="1496"/>
                    <a:pt x="266" y="1611"/>
                  </a:cubicBezTo>
                  <a:lnTo>
                    <a:pt x="1490" y="2525"/>
                  </a:lnTo>
                  <a:lnTo>
                    <a:pt x="1765" y="4106"/>
                  </a:lnTo>
                  <a:lnTo>
                    <a:pt x="2863" y="4897"/>
                  </a:lnTo>
                  <a:cubicBezTo>
                    <a:pt x="2863" y="4897"/>
                    <a:pt x="2863" y="5800"/>
                    <a:pt x="2728" y="6704"/>
                  </a:cubicBezTo>
                  <a:cubicBezTo>
                    <a:pt x="2589" y="7606"/>
                    <a:pt x="1628" y="8737"/>
                    <a:pt x="938" y="9302"/>
                  </a:cubicBezTo>
                  <a:cubicBezTo>
                    <a:pt x="736" y="9469"/>
                    <a:pt x="447" y="10005"/>
                    <a:pt x="142" y="10672"/>
                  </a:cubicBezTo>
                  <a:cubicBezTo>
                    <a:pt x="1193" y="10888"/>
                    <a:pt x="1977" y="11216"/>
                    <a:pt x="1919" y="11477"/>
                  </a:cubicBezTo>
                  <a:cubicBezTo>
                    <a:pt x="1800" y="12015"/>
                    <a:pt x="15" y="11770"/>
                    <a:pt x="15" y="12896"/>
                  </a:cubicBezTo>
                  <a:cubicBezTo>
                    <a:pt x="15" y="12972"/>
                    <a:pt x="7" y="13045"/>
                    <a:pt x="0" y="13118"/>
                  </a:cubicBezTo>
                  <a:lnTo>
                    <a:pt x="10146" y="17544"/>
                  </a:lnTo>
                  <a:lnTo>
                    <a:pt x="10011" y="18900"/>
                  </a:lnTo>
                  <a:cubicBezTo>
                    <a:pt x="10011" y="18900"/>
                    <a:pt x="12291" y="20269"/>
                    <a:pt x="14516" y="21529"/>
                  </a:cubicBezTo>
                  <a:cubicBezTo>
                    <a:pt x="15506" y="19461"/>
                    <a:pt x="16804" y="17160"/>
                    <a:pt x="17145" y="16728"/>
                  </a:cubicBezTo>
                  <a:cubicBezTo>
                    <a:pt x="17740" y="15979"/>
                    <a:pt x="18335" y="16110"/>
                    <a:pt x="18851" y="15587"/>
                  </a:cubicBezTo>
                  <a:cubicBezTo>
                    <a:pt x="19368" y="15065"/>
                    <a:pt x="19526" y="15848"/>
                    <a:pt x="20321" y="14803"/>
                  </a:cubicBezTo>
                  <a:cubicBezTo>
                    <a:pt x="20384" y="14724"/>
                    <a:pt x="20461" y="14631"/>
                    <a:pt x="20551" y="14535"/>
                  </a:cubicBezTo>
                  <a:lnTo>
                    <a:pt x="19220" y="12802"/>
                  </a:lnTo>
                  <a:cubicBezTo>
                    <a:pt x="19220" y="12802"/>
                    <a:pt x="19082" y="4897"/>
                    <a:pt x="19082" y="489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67" name="Shape 2896"/>
            <p:cNvSpPr/>
            <p:nvPr/>
          </p:nvSpPr>
          <p:spPr bwMode="auto">
            <a:xfrm>
              <a:off x="6823229" y="4179488"/>
              <a:ext cx="165749" cy="141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24" extrusionOk="0">
                  <a:moveTo>
                    <a:pt x="19983" y="4324"/>
                  </a:moveTo>
                  <a:lnTo>
                    <a:pt x="19579" y="1585"/>
                  </a:lnTo>
                  <a:lnTo>
                    <a:pt x="17776" y="0"/>
                  </a:lnTo>
                  <a:cubicBezTo>
                    <a:pt x="17246" y="431"/>
                    <a:pt x="16500" y="838"/>
                    <a:pt x="16439" y="1241"/>
                  </a:cubicBezTo>
                  <a:cubicBezTo>
                    <a:pt x="16351" y="1834"/>
                    <a:pt x="14688" y="1751"/>
                    <a:pt x="13985" y="1410"/>
                  </a:cubicBezTo>
                  <a:cubicBezTo>
                    <a:pt x="13284" y="1071"/>
                    <a:pt x="11442" y="1834"/>
                    <a:pt x="11091" y="2342"/>
                  </a:cubicBezTo>
                  <a:cubicBezTo>
                    <a:pt x="10739" y="2852"/>
                    <a:pt x="9513" y="1410"/>
                    <a:pt x="8637" y="1495"/>
                  </a:cubicBezTo>
                  <a:cubicBezTo>
                    <a:pt x="7758" y="1579"/>
                    <a:pt x="5656" y="2342"/>
                    <a:pt x="5656" y="2342"/>
                  </a:cubicBezTo>
                  <a:cubicBezTo>
                    <a:pt x="5656" y="2342"/>
                    <a:pt x="5304" y="4717"/>
                    <a:pt x="5304" y="5651"/>
                  </a:cubicBezTo>
                  <a:cubicBezTo>
                    <a:pt x="5304" y="6583"/>
                    <a:pt x="6620" y="6755"/>
                    <a:pt x="6620" y="7516"/>
                  </a:cubicBezTo>
                  <a:cubicBezTo>
                    <a:pt x="6620" y="8280"/>
                    <a:pt x="5567" y="8958"/>
                    <a:pt x="5479" y="9466"/>
                  </a:cubicBezTo>
                  <a:cubicBezTo>
                    <a:pt x="5392" y="9978"/>
                    <a:pt x="4691" y="10316"/>
                    <a:pt x="3814" y="10569"/>
                  </a:cubicBezTo>
                  <a:cubicBezTo>
                    <a:pt x="2938" y="10825"/>
                    <a:pt x="3025" y="12183"/>
                    <a:pt x="2324" y="12689"/>
                  </a:cubicBezTo>
                  <a:cubicBezTo>
                    <a:pt x="1621" y="13198"/>
                    <a:pt x="1797" y="14472"/>
                    <a:pt x="1357" y="15404"/>
                  </a:cubicBezTo>
                  <a:cubicBezTo>
                    <a:pt x="920" y="16335"/>
                    <a:pt x="657" y="17609"/>
                    <a:pt x="657" y="18709"/>
                  </a:cubicBezTo>
                  <a:cubicBezTo>
                    <a:pt x="657" y="19597"/>
                    <a:pt x="540" y="20845"/>
                    <a:pt x="0" y="21489"/>
                  </a:cubicBezTo>
                  <a:cubicBezTo>
                    <a:pt x="1119" y="21600"/>
                    <a:pt x="1410" y="21431"/>
                    <a:pt x="1972" y="21156"/>
                  </a:cubicBezTo>
                  <a:cubicBezTo>
                    <a:pt x="2781" y="20767"/>
                    <a:pt x="6019" y="19984"/>
                    <a:pt x="6019" y="19984"/>
                  </a:cubicBezTo>
                  <a:lnTo>
                    <a:pt x="9316" y="19723"/>
                  </a:lnTo>
                  <a:cubicBezTo>
                    <a:pt x="10048" y="17727"/>
                    <a:pt x="11131" y="15914"/>
                    <a:pt x="12319" y="15573"/>
                  </a:cubicBezTo>
                  <a:cubicBezTo>
                    <a:pt x="13856" y="15135"/>
                    <a:pt x="15950" y="15312"/>
                    <a:pt x="17594" y="15705"/>
                  </a:cubicBezTo>
                  <a:cubicBezTo>
                    <a:pt x="18043" y="14549"/>
                    <a:pt x="18468" y="13621"/>
                    <a:pt x="18766" y="13330"/>
                  </a:cubicBezTo>
                  <a:cubicBezTo>
                    <a:pt x="19781" y="12351"/>
                    <a:pt x="21197" y="10392"/>
                    <a:pt x="21401" y="8829"/>
                  </a:cubicBezTo>
                  <a:cubicBezTo>
                    <a:pt x="21600" y="7261"/>
                    <a:pt x="21600" y="5696"/>
                    <a:pt x="21600" y="5696"/>
                  </a:cubicBezTo>
                  <a:cubicBezTo>
                    <a:pt x="21600" y="5696"/>
                    <a:pt x="19983" y="4324"/>
                    <a:pt x="19983" y="432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68" name="Shape 2897"/>
            <p:cNvSpPr/>
            <p:nvPr/>
          </p:nvSpPr>
          <p:spPr bwMode="auto">
            <a:xfrm>
              <a:off x="7641599" y="3042243"/>
              <a:ext cx="527499" cy="2600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17" h="21600" extrusionOk="0">
                  <a:moveTo>
                    <a:pt x="21022" y="12133"/>
                  </a:moveTo>
                  <a:cubicBezTo>
                    <a:pt x="20444" y="11309"/>
                    <a:pt x="19432" y="10319"/>
                    <a:pt x="19335" y="10814"/>
                  </a:cubicBezTo>
                  <a:cubicBezTo>
                    <a:pt x="19239" y="11309"/>
                    <a:pt x="18612" y="11390"/>
                    <a:pt x="18372" y="10896"/>
                  </a:cubicBezTo>
                  <a:cubicBezTo>
                    <a:pt x="18132" y="10401"/>
                    <a:pt x="17938" y="9824"/>
                    <a:pt x="17215" y="10319"/>
                  </a:cubicBezTo>
                  <a:cubicBezTo>
                    <a:pt x="16493" y="10814"/>
                    <a:pt x="16011" y="11474"/>
                    <a:pt x="15963" y="11967"/>
                  </a:cubicBezTo>
                  <a:cubicBezTo>
                    <a:pt x="15915" y="12464"/>
                    <a:pt x="15432" y="12959"/>
                    <a:pt x="15384" y="12298"/>
                  </a:cubicBezTo>
                  <a:cubicBezTo>
                    <a:pt x="15335" y="11637"/>
                    <a:pt x="14759" y="11391"/>
                    <a:pt x="14373" y="11226"/>
                  </a:cubicBezTo>
                  <a:cubicBezTo>
                    <a:pt x="13987" y="11062"/>
                    <a:pt x="13361" y="11390"/>
                    <a:pt x="13313" y="10732"/>
                  </a:cubicBezTo>
                  <a:cubicBezTo>
                    <a:pt x="13265" y="10071"/>
                    <a:pt x="12686" y="9327"/>
                    <a:pt x="12638" y="8584"/>
                  </a:cubicBezTo>
                  <a:cubicBezTo>
                    <a:pt x="12590" y="7843"/>
                    <a:pt x="12734" y="6771"/>
                    <a:pt x="12349" y="6605"/>
                  </a:cubicBezTo>
                  <a:cubicBezTo>
                    <a:pt x="11963" y="6440"/>
                    <a:pt x="11722" y="5368"/>
                    <a:pt x="11386" y="5368"/>
                  </a:cubicBezTo>
                  <a:cubicBezTo>
                    <a:pt x="11048" y="5368"/>
                    <a:pt x="9169" y="5368"/>
                    <a:pt x="8928" y="5202"/>
                  </a:cubicBezTo>
                  <a:cubicBezTo>
                    <a:pt x="8686" y="5039"/>
                    <a:pt x="7434" y="5862"/>
                    <a:pt x="7337" y="5368"/>
                  </a:cubicBezTo>
                  <a:cubicBezTo>
                    <a:pt x="7260" y="4966"/>
                    <a:pt x="6390" y="3374"/>
                    <a:pt x="5910" y="2698"/>
                  </a:cubicBezTo>
                  <a:cubicBezTo>
                    <a:pt x="5859" y="3039"/>
                    <a:pt x="5749" y="3356"/>
                    <a:pt x="5549" y="3602"/>
                  </a:cubicBezTo>
                  <a:cubicBezTo>
                    <a:pt x="4646" y="4714"/>
                    <a:pt x="3781" y="4529"/>
                    <a:pt x="4070" y="3169"/>
                  </a:cubicBezTo>
                  <a:cubicBezTo>
                    <a:pt x="4359" y="1809"/>
                    <a:pt x="4394" y="203"/>
                    <a:pt x="3925" y="203"/>
                  </a:cubicBezTo>
                  <a:cubicBezTo>
                    <a:pt x="3456" y="203"/>
                    <a:pt x="3781" y="3046"/>
                    <a:pt x="3420" y="3231"/>
                  </a:cubicBezTo>
                  <a:cubicBezTo>
                    <a:pt x="3101" y="3395"/>
                    <a:pt x="2978" y="1168"/>
                    <a:pt x="3245" y="0"/>
                  </a:cubicBezTo>
                  <a:lnTo>
                    <a:pt x="158" y="1409"/>
                  </a:lnTo>
                  <a:lnTo>
                    <a:pt x="14" y="10649"/>
                  </a:lnTo>
                  <a:cubicBezTo>
                    <a:pt x="14" y="10649"/>
                    <a:pt x="6" y="10657"/>
                    <a:pt x="0" y="10667"/>
                  </a:cubicBezTo>
                  <a:cubicBezTo>
                    <a:pt x="289" y="10907"/>
                    <a:pt x="623" y="10984"/>
                    <a:pt x="859" y="11016"/>
                  </a:cubicBezTo>
                  <a:cubicBezTo>
                    <a:pt x="1328" y="11077"/>
                    <a:pt x="1291" y="10461"/>
                    <a:pt x="1291" y="10026"/>
                  </a:cubicBezTo>
                  <a:cubicBezTo>
                    <a:pt x="1291" y="9595"/>
                    <a:pt x="1796" y="8853"/>
                    <a:pt x="2158" y="8915"/>
                  </a:cubicBezTo>
                  <a:cubicBezTo>
                    <a:pt x="2519" y="8977"/>
                    <a:pt x="2482" y="8111"/>
                    <a:pt x="2591" y="8111"/>
                  </a:cubicBezTo>
                  <a:cubicBezTo>
                    <a:pt x="2699" y="8111"/>
                    <a:pt x="2988" y="7988"/>
                    <a:pt x="3095" y="7680"/>
                  </a:cubicBezTo>
                  <a:cubicBezTo>
                    <a:pt x="3203" y="7369"/>
                    <a:pt x="3781" y="7740"/>
                    <a:pt x="3962" y="8050"/>
                  </a:cubicBezTo>
                  <a:cubicBezTo>
                    <a:pt x="4142" y="8359"/>
                    <a:pt x="4575" y="8482"/>
                    <a:pt x="4900" y="8607"/>
                  </a:cubicBezTo>
                  <a:cubicBezTo>
                    <a:pt x="5224" y="8729"/>
                    <a:pt x="5332" y="10461"/>
                    <a:pt x="5332" y="10831"/>
                  </a:cubicBezTo>
                  <a:cubicBezTo>
                    <a:pt x="5332" y="11201"/>
                    <a:pt x="6884" y="11140"/>
                    <a:pt x="7138" y="11201"/>
                  </a:cubicBezTo>
                  <a:cubicBezTo>
                    <a:pt x="7390" y="11263"/>
                    <a:pt x="7389" y="12003"/>
                    <a:pt x="7642" y="12560"/>
                  </a:cubicBezTo>
                  <a:cubicBezTo>
                    <a:pt x="7895" y="13116"/>
                    <a:pt x="8075" y="13858"/>
                    <a:pt x="8183" y="14290"/>
                  </a:cubicBezTo>
                  <a:cubicBezTo>
                    <a:pt x="8292" y="14724"/>
                    <a:pt x="9194" y="15280"/>
                    <a:pt x="9411" y="15835"/>
                  </a:cubicBezTo>
                  <a:cubicBezTo>
                    <a:pt x="9627" y="16392"/>
                    <a:pt x="10313" y="16947"/>
                    <a:pt x="10817" y="17256"/>
                  </a:cubicBezTo>
                  <a:cubicBezTo>
                    <a:pt x="11323" y="17567"/>
                    <a:pt x="11792" y="18739"/>
                    <a:pt x="12081" y="18677"/>
                  </a:cubicBezTo>
                  <a:cubicBezTo>
                    <a:pt x="12369" y="18616"/>
                    <a:pt x="13163" y="19295"/>
                    <a:pt x="13163" y="19295"/>
                  </a:cubicBezTo>
                  <a:lnTo>
                    <a:pt x="13255" y="20671"/>
                  </a:lnTo>
                  <a:cubicBezTo>
                    <a:pt x="13290" y="20661"/>
                    <a:pt x="13324" y="20652"/>
                    <a:pt x="13361" y="20630"/>
                  </a:cubicBezTo>
                  <a:cubicBezTo>
                    <a:pt x="13794" y="20384"/>
                    <a:pt x="14035" y="21208"/>
                    <a:pt x="14373" y="21208"/>
                  </a:cubicBezTo>
                  <a:cubicBezTo>
                    <a:pt x="14515" y="21208"/>
                    <a:pt x="14691" y="21412"/>
                    <a:pt x="14861" y="21600"/>
                  </a:cubicBezTo>
                  <a:cubicBezTo>
                    <a:pt x="14837" y="20390"/>
                    <a:pt x="15087" y="19789"/>
                    <a:pt x="15365" y="19419"/>
                  </a:cubicBezTo>
                  <a:cubicBezTo>
                    <a:pt x="15689" y="18986"/>
                    <a:pt x="15148" y="18246"/>
                    <a:pt x="15220" y="17564"/>
                  </a:cubicBezTo>
                  <a:cubicBezTo>
                    <a:pt x="15292" y="16886"/>
                    <a:pt x="14390" y="16514"/>
                    <a:pt x="14462" y="15959"/>
                  </a:cubicBezTo>
                  <a:cubicBezTo>
                    <a:pt x="14534" y="15403"/>
                    <a:pt x="15292" y="15465"/>
                    <a:pt x="15617" y="15217"/>
                  </a:cubicBezTo>
                  <a:cubicBezTo>
                    <a:pt x="15942" y="14971"/>
                    <a:pt x="15689" y="14043"/>
                    <a:pt x="16014" y="14043"/>
                  </a:cubicBezTo>
                  <a:cubicBezTo>
                    <a:pt x="16339" y="14043"/>
                    <a:pt x="16483" y="13486"/>
                    <a:pt x="16591" y="12931"/>
                  </a:cubicBezTo>
                  <a:cubicBezTo>
                    <a:pt x="16699" y="12374"/>
                    <a:pt x="17240" y="12931"/>
                    <a:pt x="17529" y="12560"/>
                  </a:cubicBezTo>
                  <a:cubicBezTo>
                    <a:pt x="17818" y="12190"/>
                    <a:pt x="18251" y="11943"/>
                    <a:pt x="18359" y="12251"/>
                  </a:cubicBezTo>
                  <a:cubicBezTo>
                    <a:pt x="18445" y="12495"/>
                    <a:pt x="18087" y="13530"/>
                    <a:pt x="17929" y="13967"/>
                  </a:cubicBezTo>
                  <a:cubicBezTo>
                    <a:pt x="18432" y="13941"/>
                    <a:pt x="19189" y="13786"/>
                    <a:pt x="19335" y="13536"/>
                  </a:cubicBezTo>
                  <a:cubicBezTo>
                    <a:pt x="19529" y="13206"/>
                    <a:pt x="20250" y="14031"/>
                    <a:pt x="20492" y="13206"/>
                  </a:cubicBezTo>
                  <a:cubicBezTo>
                    <a:pt x="20733" y="12380"/>
                    <a:pt x="21600" y="12959"/>
                    <a:pt x="21022" y="1213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69" name="Shape 2898"/>
            <p:cNvSpPr/>
            <p:nvPr/>
          </p:nvSpPr>
          <p:spPr bwMode="auto">
            <a:xfrm>
              <a:off x="6097068" y="1589629"/>
              <a:ext cx="780400" cy="1026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9" h="21527" extrusionOk="0">
                  <a:moveTo>
                    <a:pt x="11029" y="574"/>
                  </a:moveTo>
                  <a:cubicBezTo>
                    <a:pt x="11195" y="656"/>
                    <a:pt x="10755" y="658"/>
                    <a:pt x="10936" y="773"/>
                  </a:cubicBezTo>
                  <a:cubicBezTo>
                    <a:pt x="11491" y="1124"/>
                    <a:pt x="13673" y="726"/>
                    <a:pt x="13969" y="832"/>
                  </a:cubicBezTo>
                  <a:cubicBezTo>
                    <a:pt x="14265" y="937"/>
                    <a:pt x="12139" y="1065"/>
                    <a:pt x="12230" y="1206"/>
                  </a:cubicBezTo>
                  <a:cubicBezTo>
                    <a:pt x="12323" y="1346"/>
                    <a:pt x="14062" y="1463"/>
                    <a:pt x="14191" y="1370"/>
                  </a:cubicBezTo>
                  <a:cubicBezTo>
                    <a:pt x="14321" y="1276"/>
                    <a:pt x="14617" y="1556"/>
                    <a:pt x="15190" y="1580"/>
                  </a:cubicBezTo>
                  <a:cubicBezTo>
                    <a:pt x="15763" y="1603"/>
                    <a:pt x="15707" y="1440"/>
                    <a:pt x="16133" y="1428"/>
                  </a:cubicBezTo>
                  <a:cubicBezTo>
                    <a:pt x="16558" y="1416"/>
                    <a:pt x="17187" y="1288"/>
                    <a:pt x="17205" y="1136"/>
                  </a:cubicBezTo>
                  <a:cubicBezTo>
                    <a:pt x="17224" y="983"/>
                    <a:pt x="18463" y="796"/>
                    <a:pt x="18352" y="539"/>
                  </a:cubicBezTo>
                  <a:cubicBezTo>
                    <a:pt x="18241" y="282"/>
                    <a:pt x="17039" y="457"/>
                    <a:pt x="16706" y="352"/>
                  </a:cubicBezTo>
                  <a:cubicBezTo>
                    <a:pt x="16374" y="247"/>
                    <a:pt x="15596" y="106"/>
                    <a:pt x="15467" y="270"/>
                  </a:cubicBezTo>
                  <a:cubicBezTo>
                    <a:pt x="15338" y="434"/>
                    <a:pt x="15116" y="481"/>
                    <a:pt x="15005" y="410"/>
                  </a:cubicBezTo>
                  <a:cubicBezTo>
                    <a:pt x="14894" y="340"/>
                    <a:pt x="15060" y="-34"/>
                    <a:pt x="14524" y="71"/>
                  </a:cubicBezTo>
                  <a:cubicBezTo>
                    <a:pt x="13988" y="177"/>
                    <a:pt x="14487" y="539"/>
                    <a:pt x="14376" y="586"/>
                  </a:cubicBezTo>
                  <a:cubicBezTo>
                    <a:pt x="14265" y="633"/>
                    <a:pt x="13747" y="516"/>
                    <a:pt x="13710" y="352"/>
                  </a:cubicBezTo>
                  <a:cubicBezTo>
                    <a:pt x="13673" y="188"/>
                    <a:pt x="13100" y="527"/>
                    <a:pt x="13026" y="329"/>
                  </a:cubicBezTo>
                  <a:cubicBezTo>
                    <a:pt x="12952" y="130"/>
                    <a:pt x="12268" y="-11"/>
                    <a:pt x="12119" y="1"/>
                  </a:cubicBezTo>
                  <a:cubicBezTo>
                    <a:pt x="11972" y="13"/>
                    <a:pt x="12268" y="141"/>
                    <a:pt x="12175" y="235"/>
                  </a:cubicBezTo>
                  <a:cubicBezTo>
                    <a:pt x="12083" y="329"/>
                    <a:pt x="11713" y="141"/>
                    <a:pt x="11565" y="130"/>
                  </a:cubicBezTo>
                  <a:cubicBezTo>
                    <a:pt x="11417" y="118"/>
                    <a:pt x="11658" y="329"/>
                    <a:pt x="11584" y="422"/>
                  </a:cubicBezTo>
                  <a:cubicBezTo>
                    <a:pt x="11510" y="516"/>
                    <a:pt x="11214" y="141"/>
                    <a:pt x="10955" y="141"/>
                  </a:cubicBezTo>
                  <a:cubicBezTo>
                    <a:pt x="10696" y="141"/>
                    <a:pt x="10788" y="329"/>
                    <a:pt x="10603" y="340"/>
                  </a:cubicBezTo>
                  <a:cubicBezTo>
                    <a:pt x="10418" y="352"/>
                    <a:pt x="10862" y="492"/>
                    <a:pt x="11029" y="574"/>
                  </a:cubicBezTo>
                  <a:close/>
                  <a:moveTo>
                    <a:pt x="5148" y="2469"/>
                  </a:moveTo>
                  <a:cubicBezTo>
                    <a:pt x="5370" y="2504"/>
                    <a:pt x="5536" y="2738"/>
                    <a:pt x="5740" y="2726"/>
                  </a:cubicBezTo>
                  <a:cubicBezTo>
                    <a:pt x="5832" y="2721"/>
                    <a:pt x="5426" y="2434"/>
                    <a:pt x="5185" y="2270"/>
                  </a:cubicBezTo>
                  <a:cubicBezTo>
                    <a:pt x="4945" y="2106"/>
                    <a:pt x="4963" y="1942"/>
                    <a:pt x="4630" y="2001"/>
                  </a:cubicBezTo>
                  <a:cubicBezTo>
                    <a:pt x="4298" y="2059"/>
                    <a:pt x="4926" y="2434"/>
                    <a:pt x="5148" y="2469"/>
                  </a:cubicBezTo>
                  <a:close/>
                  <a:moveTo>
                    <a:pt x="5906" y="1522"/>
                  </a:moveTo>
                  <a:cubicBezTo>
                    <a:pt x="6258" y="1568"/>
                    <a:pt x="5536" y="1814"/>
                    <a:pt x="5426" y="2036"/>
                  </a:cubicBezTo>
                  <a:cubicBezTo>
                    <a:pt x="5315" y="2258"/>
                    <a:pt x="5980" y="2457"/>
                    <a:pt x="6258" y="2621"/>
                  </a:cubicBezTo>
                  <a:cubicBezTo>
                    <a:pt x="6535" y="2784"/>
                    <a:pt x="7201" y="2761"/>
                    <a:pt x="7441" y="2667"/>
                  </a:cubicBezTo>
                  <a:cubicBezTo>
                    <a:pt x="7682" y="2574"/>
                    <a:pt x="7608" y="2247"/>
                    <a:pt x="7922" y="2258"/>
                  </a:cubicBezTo>
                  <a:cubicBezTo>
                    <a:pt x="8237" y="2270"/>
                    <a:pt x="8070" y="2083"/>
                    <a:pt x="8329" y="2024"/>
                  </a:cubicBezTo>
                  <a:cubicBezTo>
                    <a:pt x="8588" y="1966"/>
                    <a:pt x="8625" y="2176"/>
                    <a:pt x="8403" y="2340"/>
                  </a:cubicBezTo>
                  <a:cubicBezTo>
                    <a:pt x="8181" y="2504"/>
                    <a:pt x="8791" y="2492"/>
                    <a:pt x="9124" y="2293"/>
                  </a:cubicBezTo>
                  <a:cubicBezTo>
                    <a:pt x="9457" y="2094"/>
                    <a:pt x="9531" y="2282"/>
                    <a:pt x="9457" y="2469"/>
                  </a:cubicBezTo>
                  <a:cubicBezTo>
                    <a:pt x="9383" y="2656"/>
                    <a:pt x="8698" y="2551"/>
                    <a:pt x="8458" y="2761"/>
                  </a:cubicBezTo>
                  <a:cubicBezTo>
                    <a:pt x="8218" y="2972"/>
                    <a:pt x="7479" y="2808"/>
                    <a:pt x="7145" y="3042"/>
                  </a:cubicBezTo>
                  <a:cubicBezTo>
                    <a:pt x="6812" y="3276"/>
                    <a:pt x="7441" y="3287"/>
                    <a:pt x="7903" y="3229"/>
                  </a:cubicBezTo>
                  <a:cubicBezTo>
                    <a:pt x="8366" y="3170"/>
                    <a:pt x="9235" y="3135"/>
                    <a:pt x="9568" y="3182"/>
                  </a:cubicBezTo>
                  <a:cubicBezTo>
                    <a:pt x="9901" y="3229"/>
                    <a:pt x="9364" y="3299"/>
                    <a:pt x="8809" y="3299"/>
                  </a:cubicBezTo>
                  <a:cubicBezTo>
                    <a:pt x="8255" y="3299"/>
                    <a:pt x="8070" y="3404"/>
                    <a:pt x="8088" y="3498"/>
                  </a:cubicBezTo>
                  <a:cubicBezTo>
                    <a:pt x="8107" y="3591"/>
                    <a:pt x="7312" y="3393"/>
                    <a:pt x="7275" y="3603"/>
                  </a:cubicBezTo>
                  <a:cubicBezTo>
                    <a:pt x="7238" y="3814"/>
                    <a:pt x="8015" y="3896"/>
                    <a:pt x="8107" y="4024"/>
                  </a:cubicBezTo>
                  <a:cubicBezTo>
                    <a:pt x="8199" y="4153"/>
                    <a:pt x="8717" y="4036"/>
                    <a:pt x="8921" y="4083"/>
                  </a:cubicBezTo>
                  <a:cubicBezTo>
                    <a:pt x="9124" y="4129"/>
                    <a:pt x="8588" y="4223"/>
                    <a:pt x="8513" y="4281"/>
                  </a:cubicBezTo>
                  <a:cubicBezTo>
                    <a:pt x="8440" y="4340"/>
                    <a:pt x="9087" y="4422"/>
                    <a:pt x="9198" y="4539"/>
                  </a:cubicBezTo>
                  <a:cubicBezTo>
                    <a:pt x="9309" y="4656"/>
                    <a:pt x="9771" y="4597"/>
                    <a:pt x="9752" y="4433"/>
                  </a:cubicBezTo>
                  <a:cubicBezTo>
                    <a:pt x="9729" y="4230"/>
                    <a:pt x="10160" y="3615"/>
                    <a:pt x="10715" y="3486"/>
                  </a:cubicBezTo>
                  <a:cubicBezTo>
                    <a:pt x="11269" y="3357"/>
                    <a:pt x="10955" y="3240"/>
                    <a:pt x="11029" y="3042"/>
                  </a:cubicBezTo>
                  <a:cubicBezTo>
                    <a:pt x="11103" y="2843"/>
                    <a:pt x="11546" y="3007"/>
                    <a:pt x="11417" y="2843"/>
                  </a:cubicBezTo>
                  <a:cubicBezTo>
                    <a:pt x="11288" y="2679"/>
                    <a:pt x="11362" y="2609"/>
                    <a:pt x="11713" y="2399"/>
                  </a:cubicBezTo>
                  <a:cubicBezTo>
                    <a:pt x="12064" y="2188"/>
                    <a:pt x="12286" y="2340"/>
                    <a:pt x="12712" y="2211"/>
                  </a:cubicBezTo>
                  <a:cubicBezTo>
                    <a:pt x="13137" y="2083"/>
                    <a:pt x="13340" y="2305"/>
                    <a:pt x="12878" y="2328"/>
                  </a:cubicBezTo>
                  <a:cubicBezTo>
                    <a:pt x="12472" y="2349"/>
                    <a:pt x="12674" y="2644"/>
                    <a:pt x="13008" y="2726"/>
                  </a:cubicBezTo>
                  <a:cubicBezTo>
                    <a:pt x="13340" y="2808"/>
                    <a:pt x="13044" y="2878"/>
                    <a:pt x="13303" y="2913"/>
                  </a:cubicBezTo>
                  <a:cubicBezTo>
                    <a:pt x="13562" y="2948"/>
                    <a:pt x="13488" y="3194"/>
                    <a:pt x="13155" y="3416"/>
                  </a:cubicBezTo>
                  <a:cubicBezTo>
                    <a:pt x="12823" y="3638"/>
                    <a:pt x="13248" y="3685"/>
                    <a:pt x="13951" y="3521"/>
                  </a:cubicBezTo>
                  <a:cubicBezTo>
                    <a:pt x="14653" y="3357"/>
                    <a:pt x="14209" y="3662"/>
                    <a:pt x="14413" y="3790"/>
                  </a:cubicBezTo>
                  <a:cubicBezTo>
                    <a:pt x="14617" y="3919"/>
                    <a:pt x="15171" y="3697"/>
                    <a:pt x="15467" y="3474"/>
                  </a:cubicBezTo>
                  <a:cubicBezTo>
                    <a:pt x="15763" y="3252"/>
                    <a:pt x="16206" y="3289"/>
                    <a:pt x="16188" y="3170"/>
                  </a:cubicBezTo>
                  <a:cubicBezTo>
                    <a:pt x="16170" y="3042"/>
                    <a:pt x="15856" y="3007"/>
                    <a:pt x="15596" y="3077"/>
                  </a:cubicBezTo>
                  <a:cubicBezTo>
                    <a:pt x="15338" y="3147"/>
                    <a:pt x="14690" y="3100"/>
                    <a:pt x="14912" y="2972"/>
                  </a:cubicBezTo>
                  <a:cubicBezTo>
                    <a:pt x="15135" y="2843"/>
                    <a:pt x="15097" y="2738"/>
                    <a:pt x="14765" y="2761"/>
                  </a:cubicBezTo>
                  <a:cubicBezTo>
                    <a:pt x="14432" y="2784"/>
                    <a:pt x="13840" y="2679"/>
                    <a:pt x="14117" y="2609"/>
                  </a:cubicBezTo>
                  <a:cubicBezTo>
                    <a:pt x="14394" y="2539"/>
                    <a:pt x="13913" y="2305"/>
                    <a:pt x="13655" y="2317"/>
                  </a:cubicBezTo>
                  <a:cubicBezTo>
                    <a:pt x="13396" y="2328"/>
                    <a:pt x="13470" y="2141"/>
                    <a:pt x="13488" y="2013"/>
                  </a:cubicBezTo>
                  <a:cubicBezTo>
                    <a:pt x="13507" y="1884"/>
                    <a:pt x="12749" y="1825"/>
                    <a:pt x="12897" y="1779"/>
                  </a:cubicBezTo>
                  <a:cubicBezTo>
                    <a:pt x="13044" y="1732"/>
                    <a:pt x="12582" y="1627"/>
                    <a:pt x="12471" y="1720"/>
                  </a:cubicBezTo>
                  <a:cubicBezTo>
                    <a:pt x="12360" y="1814"/>
                    <a:pt x="12139" y="1790"/>
                    <a:pt x="12139" y="1650"/>
                  </a:cubicBezTo>
                  <a:cubicBezTo>
                    <a:pt x="12139" y="1510"/>
                    <a:pt x="11584" y="1545"/>
                    <a:pt x="11362" y="1556"/>
                  </a:cubicBezTo>
                  <a:cubicBezTo>
                    <a:pt x="11140" y="1568"/>
                    <a:pt x="11250" y="1252"/>
                    <a:pt x="11029" y="1147"/>
                  </a:cubicBezTo>
                  <a:cubicBezTo>
                    <a:pt x="10807" y="1042"/>
                    <a:pt x="10511" y="1358"/>
                    <a:pt x="10345" y="1334"/>
                  </a:cubicBezTo>
                  <a:cubicBezTo>
                    <a:pt x="10178" y="1311"/>
                    <a:pt x="10474" y="1100"/>
                    <a:pt x="10566" y="960"/>
                  </a:cubicBezTo>
                  <a:cubicBezTo>
                    <a:pt x="10659" y="820"/>
                    <a:pt x="9790" y="633"/>
                    <a:pt x="9697" y="773"/>
                  </a:cubicBezTo>
                  <a:cubicBezTo>
                    <a:pt x="9605" y="913"/>
                    <a:pt x="9438" y="563"/>
                    <a:pt x="9253" y="527"/>
                  </a:cubicBezTo>
                  <a:cubicBezTo>
                    <a:pt x="9068" y="492"/>
                    <a:pt x="9217" y="761"/>
                    <a:pt x="9050" y="785"/>
                  </a:cubicBezTo>
                  <a:cubicBezTo>
                    <a:pt x="8884" y="808"/>
                    <a:pt x="8662" y="913"/>
                    <a:pt x="8939" y="1030"/>
                  </a:cubicBezTo>
                  <a:cubicBezTo>
                    <a:pt x="9217" y="1147"/>
                    <a:pt x="9493" y="1732"/>
                    <a:pt x="9457" y="1825"/>
                  </a:cubicBezTo>
                  <a:cubicBezTo>
                    <a:pt x="9420" y="1919"/>
                    <a:pt x="8569" y="1405"/>
                    <a:pt x="8533" y="1159"/>
                  </a:cubicBezTo>
                  <a:cubicBezTo>
                    <a:pt x="8495" y="913"/>
                    <a:pt x="8070" y="715"/>
                    <a:pt x="7959" y="890"/>
                  </a:cubicBezTo>
                  <a:cubicBezTo>
                    <a:pt x="7848" y="1065"/>
                    <a:pt x="7534" y="1136"/>
                    <a:pt x="7626" y="1311"/>
                  </a:cubicBezTo>
                  <a:cubicBezTo>
                    <a:pt x="7719" y="1486"/>
                    <a:pt x="7404" y="1545"/>
                    <a:pt x="7404" y="1405"/>
                  </a:cubicBezTo>
                  <a:cubicBezTo>
                    <a:pt x="7404" y="1264"/>
                    <a:pt x="6942" y="1100"/>
                    <a:pt x="6775" y="1089"/>
                  </a:cubicBezTo>
                  <a:cubicBezTo>
                    <a:pt x="6609" y="1077"/>
                    <a:pt x="7201" y="1007"/>
                    <a:pt x="7479" y="925"/>
                  </a:cubicBezTo>
                  <a:cubicBezTo>
                    <a:pt x="7755" y="843"/>
                    <a:pt x="7238" y="726"/>
                    <a:pt x="6998" y="820"/>
                  </a:cubicBezTo>
                  <a:cubicBezTo>
                    <a:pt x="6757" y="913"/>
                    <a:pt x="6443" y="761"/>
                    <a:pt x="6295" y="890"/>
                  </a:cubicBezTo>
                  <a:cubicBezTo>
                    <a:pt x="6147" y="1019"/>
                    <a:pt x="5962" y="890"/>
                    <a:pt x="5703" y="855"/>
                  </a:cubicBezTo>
                  <a:cubicBezTo>
                    <a:pt x="5444" y="820"/>
                    <a:pt x="5222" y="1089"/>
                    <a:pt x="5037" y="1042"/>
                  </a:cubicBezTo>
                  <a:cubicBezTo>
                    <a:pt x="4852" y="995"/>
                    <a:pt x="4741" y="1276"/>
                    <a:pt x="5037" y="1568"/>
                  </a:cubicBezTo>
                  <a:cubicBezTo>
                    <a:pt x="5333" y="1861"/>
                    <a:pt x="5555" y="1475"/>
                    <a:pt x="5906" y="1522"/>
                  </a:cubicBezTo>
                  <a:close/>
                  <a:moveTo>
                    <a:pt x="20818" y="11517"/>
                  </a:moveTo>
                  <a:cubicBezTo>
                    <a:pt x="20769" y="11634"/>
                    <a:pt x="20436" y="11610"/>
                    <a:pt x="20448" y="11493"/>
                  </a:cubicBezTo>
                  <a:cubicBezTo>
                    <a:pt x="20460" y="11377"/>
                    <a:pt x="19931" y="11283"/>
                    <a:pt x="19906" y="11228"/>
                  </a:cubicBezTo>
                  <a:cubicBezTo>
                    <a:pt x="19881" y="11174"/>
                    <a:pt x="20127" y="11181"/>
                    <a:pt x="20325" y="11251"/>
                  </a:cubicBezTo>
                  <a:cubicBezTo>
                    <a:pt x="20522" y="11322"/>
                    <a:pt x="20658" y="11275"/>
                    <a:pt x="20879" y="11142"/>
                  </a:cubicBezTo>
                  <a:cubicBezTo>
                    <a:pt x="21102" y="11010"/>
                    <a:pt x="21410" y="11119"/>
                    <a:pt x="21447" y="11002"/>
                  </a:cubicBezTo>
                  <a:cubicBezTo>
                    <a:pt x="21484" y="10885"/>
                    <a:pt x="21089" y="10807"/>
                    <a:pt x="21015" y="10737"/>
                  </a:cubicBezTo>
                  <a:cubicBezTo>
                    <a:pt x="20941" y="10667"/>
                    <a:pt x="20658" y="10573"/>
                    <a:pt x="20387" y="10605"/>
                  </a:cubicBezTo>
                  <a:cubicBezTo>
                    <a:pt x="20116" y="10636"/>
                    <a:pt x="20103" y="10565"/>
                    <a:pt x="19942" y="10472"/>
                  </a:cubicBezTo>
                  <a:cubicBezTo>
                    <a:pt x="19782" y="10378"/>
                    <a:pt x="19290" y="10534"/>
                    <a:pt x="19290" y="10753"/>
                  </a:cubicBezTo>
                  <a:cubicBezTo>
                    <a:pt x="19290" y="10971"/>
                    <a:pt x="18981" y="10916"/>
                    <a:pt x="19092" y="10799"/>
                  </a:cubicBezTo>
                  <a:cubicBezTo>
                    <a:pt x="19203" y="10682"/>
                    <a:pt x="18944" y="10542"/>
                    <a:pt x="19191" y="10503"/>
                  </a:cubicBezTo>
                  <a:cubicBezTo>
                    <a:pt x="19438" y="10464"/>
                    <a:pt x="19301" y="10230"/>
                    <a:pt x="18845" y="10207"/>
                  </a:cubicBezTo>
                  <a:cubicBezTo>
                    <a:pt x="18389" y="10184"/>
                    <a:pt x="18217" y="10425"/>
                    <a:pt x="18328" y="10503"/>
                  </a:cubicBezTo>
                  <a:cubicBezTo>
                    <a:pt x="18439" y="10581"/>
                    <a:pt x="18019" y="10916"/>
                    <a:pt x="17834" y="10916"/>
                  </a:cubicBezTo>
                  <a:cubicBezTo>
                    <a:pt x="17649" y="10916"/>
                    <a:pt x="17859" y="10628"/>
                    <a:pt x="17847" y="10472"/>
                  </a:cubicBezTo>
                  <a:cubicBezTo>
                    <a:pt x="17834" y="10316"/>
                    <a:pt x="17662" y="10402"/>
                    <a:pt x="17316" y="10651"/>
                  </a:cubicBezTo>
                  <a:cubicBezTo>
                    <a:pt x="16972" y="10901"/>
                    <a:pt x="16713" y="11127"/>
                    <a:pt x="16516" y="11150"/>
                  </a:cubicBezTo>
                  <a:cubicBezTo>
                    <a:pt x="16318" y="11174"/>
                    <a:pt x="16343" y="10924"/>
                    <a:pt x="16663" y="10815"/>
                  </a:cubicBezTo>
                  <a:cubicBezTo>
                    <a:pt x="16984" y="10706"/>
                    <a:pt x="16996" y="10409"/>
                    <a:pt x="17205" y="10409"/>
                  </a:cubicBezTo>
                  <a:cubicBezTo>
                    <a:pt x="17415" y="10409"/>
                    <a:pt x="17415" y="10254"/>
                    <a:pt x="17107" y="10207"/>
                  </a:cubicBezTo>
                  <a:cubicBezTo>
                    <a:pt x="16799" y="10160"/>
                    <a:pt x="16749" y="10378"/>
                    <a:pt x="16650" y="10441"/>
                  </a:cubicBezTo>
                  <a:cubicBezTo>
                    <a:pt x="16552" y="10503"/>
                    <a:pt x="16047" y="10331"/>
                    <a:pt x="16059" y="10394"/>
                  </a:cubicBezTo>
                  <a:cubicBezTo>
                    <a:pt x="16071" y="10457"/>
                    <a:pt x="15788" y="10480"/>
                    <a:pt x="15911" y="10596"/>
                  </a:cubicBezTo>
                  <a:cubicBezTo>
                    <a:pt x="16034" y="10713"/>
                    <a:pt x="15850" y="10815"/>
                    <a:pt x="15726" y="10675"/>
                  </a:cubicBezTo>
                  <a:cubicBezTo>
                    <a:pt x="15603" y="10534"/>
                    <a:pt x="15295" y="10643"/>
                    <a:pt x="15147" y="10799"/>
                  </a:cubicBezTo>
                  <a:cubicBezTo>
                    <a:pt x="14999" y="10955"/>
                    <a:pt x="14801" y="10947"/>
                    <a:pt x="14949" y="11002"/>
                  </a:cubicBezTo>
                  <a:cubicBezTo>
                    <a:pt x="15097" y="11057"/>
                    <a:pt x="15085" y="11267"/>
                    <a:pt x="14864" y="11306"/>
                  </a:cubicBezTo>
                  <a:cubicBezTo>
                    <a:pt x="14641" y="11345"/>
                    <a:pt x="14727" y="10924"/>
                    <a:pt x="14555" y="10963"/>
                  </a:cubicBezTo>
                  <a:cubicBezTo>
                    <a:pt x="14382" y="11002"/>
                    <a:pt x="14493" y="10760"/>
                    <a:pt x="14727" y="10760"/>
                  </a:cubicBezTo>
                  <a:cubicBezTo>
                    <a:pt x="14961" y="10760"/>
                    <a:pt x="15196" y="10542"/>
                    <a:pt x="15171" y="10488"/>
                  </a:cubicBezTo>
                  <a:cubicBezTo>
                    <a:pt x="15130" y="10396"/>
                    <a:pt x="14876" y="10418"/>
                    <a:pt x="14876" y="10534"/>
                  </a:cubicBezTo>
                  <a:cubicBezTo>
                    <a:pt x="14876" y="10651"/>
                    <a:pt x="14506" y="10628"/>
                    <a:pt x="14197" y="10620"/>
                  </a:cubicBezTo>
                  <a:cubicBezTo>
                    <a:pt x="13890" y="10612"/>
                    <a:pt x="13901" y="10846"/>
                    <a:pt x="14247" y="10971"/>
                  </a:cubicBezTo>
                  <a:cubicBezTo>
                    <a:pt x="14592" y="11096"/>
                    <a:pt x="14185" y="11174"/>
                    <a:pt x="14012" y="11080"/>
                  </a:cubicBezTo>
                  <a:cubicBezTo>
                    <a:pt x="13840" y="10986"/>
                    <a:pt x="13569" y="11033"/>
                    <a:pt x="13384" y="11088"/>
                  </a:cubicBezTo>
                  <a:cubicBezTo>
                    <a:pt x="13198" y="11142"/>
                    <a:pt x="13828" y="11283"/>
                    <a:pt x="13852" y="11353"/>
                  </a:cubicBezTo>
                  <a:cubicBezTo>
                    <a:pt x="13877" y="11423"/>
                    <a:pt x="13532" y="11267"/>
                    <a:pt x="13457" y="11322"/>
                  </a:cubicBezTo>
                  <a:cubicBezTo>
                    <a:pt x="13384" y="11377"/>
                    <a:pt x="13039" y="11283"/>
                    <a:pt x="13014" y="11150"/>
                  </a:cubicBezTo>
                  <a:cubicBezTo>
                    <a:pt x="12989" y="11018"/>
                    <a:pt x="12434" y="11205"/>
                    <a:pt x="12743" y="11251"/>
                  </a:cubicBezTo>
                  <a:cubicBezTo>
                    <a:pt x="13051" y="11298"/>
                    <a:pt x="12940" y="11423"/>
                    <a:pt x="12940" y="11595"/>
                  </a:cubicBezTo>
                  <a:cubicBezTo>
                    <a:pt x="12940" y="11766"/>
                    <a:pt x="12582" y="11634"/>
                    <a:pt x="12656" y="11485"/>
                  </a:cubicBezTo>
                  <a:cubicBezTo>
                    <a:pt x="12730" y="11337"/>
                    <a:pt x="12434" y="11368"/>
                    <a:pt x="12188" y="11462"/>
                  </a:cubicBezTo>
                  <a:cubicBezTo>
                    <a:pt x="11941" y="11556"/>
                    <a:pt x="12225" y="11291"/>
                    <a:pt x="12127" y="11158"/>
                  </a:cubicBezTo>
                  <a:cubicBezTo>
                    <a:pt x="12028" y="11026"/>
                    <a:pt x="11805" y="11158"/>
                    <a:pt x="11546" y="11189"/>
                  </a:cubicBezTo>
                  <a:cubicBezTo>
                    <a:pt x="11288" y="11220"/>
                    <a:pt x="11152" y="11228"/>
                    <a:pt x="11313" y="11337"/>
                  </a:cubicBezTo>
                  <a:cubicBezTo>
                    <a:pt x="11473" y="11447"/>
                    <a:pt x="11448" y="11602"/>
                    <a:pt x="11238" y="11579"/>
                  </a:cubicBezTo>
                  <a:cubicBezTo>
                    <a:pt x="11029" y="11556"/>
                    <a:pt x="10943" y="11579"/>
                    <a:pt x="10967" y="11704"/>
                  </a:cubicBezTo>
                  <a:cubicBezTo>
                    <a:pt x="10992" y="11828"/>
                    <a:pt x="10696" y="11836"/>
                    <a:pt x="10671" y="11727"/>
                  </a:cubicBezTo>
                  <a:cubicBezTo>
                    <a:pt x="10647" y="11618"/>
                    <a:pt x="10228" y="11649"/>
                    <a:pt x="10104" y="11774"/>
                  </a:cubicBezTo>
                  <a:cubicBezTo>
                    <a:pt x="9981" y="11899"/>
                    <a:pt x="9635" y="11992"/>
                    <a:pt x="9673" y="12133"/>
                  </a:cubicBezTo>
                  <a:cubicBezTo>
                    <a:pt x="9709" y="12273"/>
                    <a:pt x="9981" y="12062"/>
                    <a:pt x="10203" y="12109"/>
                  </a:cubicBezTo>
                  <a:cubicBezTo>
                    <a:pt x="10425" y="12156"/>
                    <a:pt x="10190" y="12226"/>
                    <a:pt x="10314" y="12296"/>
                  </a:cubicBezTo>
                  <a:cubicBezTo>
                    <a:pt x="10437" y="12367"/>
                    <a:pt x="10412" y="12538"/>
                    <a:pt x="10240" y="12437"/>
                  </a:cubicBezTo>
                  <a:cubicBezTo>
                    <a:pt x="10067" y="12336"/>
                    <a:pt x="9845" y="12304"/>
                    <a:pt x="9808" y="12468"/>
                  </a:cubicBezTo>
                  <a:cubicBezTo>
                    <a:pt x="9771" y="12631"/>
                    <a:pt x="9586" y="12444"/>
                    <a:pt x="9438" y="12327"/>
                  </a:cubicBezTo>
                  <a:cubicBezTo>
                    <a:pt x="9290" y="12210"/>
                    <a:pt x="9142" y="12546"/>
                    <a:pt x="8982" y="12468"/>
                  </a:cubicBezTo>
                  <a:cubicBezTo>
                    <a:pt x="8822" y="12390"/>
                    <a:pt x="9303" y="12148"/>
                    <a:pt x="9179" y="12031"/>
                  </a:cubicBezTo>
                  <a:cubicBezTo>
                    <a:pt x="9056" y="11914"/>
                    <a:pt x="8969" y="12101"/>
                    <a:pt x="8686" y="12281"/>
                  </a:cubicBezTo>
                  <a:cubicBezTo>
                    <a:pt x="8403" y="12460"/>
                    <a:pt x="8021" y="12452"/>
                    <a:pt x="8157" y="12538"/>
                  </a:cubicBezTo>
                  <a:cubicBezTo>
                    <a:pt x="8292" y="12624"/>
                    <a:pt x="7873" y="12671"/>
                    <a:pt x="7799" y="12818"/>
                  </a:cubicBezTo>
                  <a:cubicBezTo>
                    <a:pt x="7725" y="12967"/>
                    <a:pt x="7145" y="13022"/>
                    <a:pt x="6775" y="13178"/>
                  </a:cubicBezTo>
                  <a:cubicBezTo>
                    <a:pt x="6405" y="13333"/>
                    <a:pt x="6849" y="13341"/>
                    <a:pt x="7059" y="13193"/>
                  </a:cubicBezTo>
                  <a:cubicBezTo>
                    <a:pt x="7269" y="13045"/>
                    <a:pt x="7343" y="13131"/>
                    <a:pt x="7676" y="12998"/>
                  </a:cubicBezTo>
                  <a:cubicBezTo>
                    <a:pt x="8009" y="12866"/>
                    <a:pt x="8366" y="12756"/>
                    <a:pt x="8490" y="12811"/>
                  </a:cubicBezTo>
                  <a:cubicBezTo>
                    <a:pt x="8612" y="12866"/>
                    <a:pt x="8822" y="12905"/>
                    <a:pt x="8982" y="12764"/>
                  </a:cubicBezTo>
                  <a:cubicBezTo>
                    <a:pt x="9142" y="12624"/>
                    <a:pt x="9340" y="12655"/>
                    <a:pt x="9500" y="12741"/>
                  </a:cubicBezTo>
                  <a:cubicBezTo>
                    <a:pt x="9661" y="12827"/>
                    <a:pt x="9229" y="12897"/>
                    <a:pt x="9426" y="13022"/>
                  </a:cubicBezTo>
                  <a:cubicBezTo>
                    <a:pt x="9623" y="13147"/>
                    <a:pt x="9192" y="13216"/>
                    <a:pt x="9192" y="13107"/>
                  </a:cubicBezTo>
                  <a:cubicBezTo>
                    <a:pt x="9192" y="12998"/>
                    <a:pt x="8946" y="12905"/>
                    <a:pt x="8859" y="13006"/>
                  </a:cubicBezTo>
                  <a:cubicBezTo>
                    <a:pt x="8772" y="13107"/>
                    <a:pt x="8625" y="13216"/>
                    <a:pt x="8465" y="13224"/>
                  </a:cubicBezTo>
                  <a:cubicBezTo>
                    <a:pt x="8305" y="13232"/>
                    <a:pt x="8132" y="13419"/>
                    <a:pt x="8132" y="13606"/>
                  </a:cubicBezTo>
                  <a:cubicBezTo>
                    <a:pt x="8132" y="13793"/>
                    <a:pt x="7848" y="13606"/>
                    <a:pt x="7824" y="13770"/>
                  </a:cubicBezTo>
                  <a:cubicBezTo>
                    <a:pt x="7799" y="13934"/>
                    <a:pt x="7404" y="14222"/>
                    <a:pt x="7059" y="14432"/>
                  </a:cubicBezTo>
                  <a:cubicBezTo>
                    <a:pt x="6714" y="14643"/>
                    <a:pt x="7035" y="14690"/>
                    <a:pt x="6924" y="14822"/>
                  </a:cubicBezTo>
                  <a:cubicBezTo>
                    <a:pt x="6812" y="14955"/>
                    <a:pt x="6405" y="14838"/>
                    <a:pt x="6270" y="14892"/>
                  </a:cubicBezTo>
                  <a:cubicBezTo>
                    <a:pt x="6134" y="14947"/>
                    <a:pt x="6344" y="15275"/>
                    <a:pt x="6160" y="15376"/>
                  </a:cubicBezTo>
                  <a:cubicBezTo>
                    <a:pt x="5974" y="15477"/>
                    <a:pt x="6160" y="15618"/>
                    <a:pt x="6160" y="15735"/>
                  </a:cubicBezTo>
                  <a:cubicBezTo>
                    <a:pt x="6160" y="15851"/>
                    <a:pt x="5679" y="15664"/>
                    <a:pt x="5642" y="15781"/>
                  </a:cubicBezTo>
                  <a:cubicBezTo>
                    <a:pt x="5605" y="15898"/>
                    <a:pt x="5185" y="15867"/>
                    <a:pt x="5062" y="15898"/>
                  </a:cubicBezTo>
                  <a:cubicBezTo>
                    <a:pt x="4939" y="15930"/>
                    <a:pt x="5309" y="16116"/>
                    <a:pt x="5531" y="16226"/>
                  </a:cubicBezTo>
                  <a:cubicBezTo>
                    <a:pt x="5753" y="16335"/>
                    <a:pt x="5321" y="16421"/>
                    <a:pt x="5272" y="16296"/>
                  </a:cubicBezTo>
                  <a:cubicBezTo>
                    <a:pt x="5222" y="16171"/>
                    <a:pt x="4914" y="16374"/>
                    <a:pt x="4532" y="16483"/>
                  </a:cubicBezTo>
                  <a:cubicBezTo>
                    <a:pt x="4150" y="16592"/>
                    <a:pt x="4310" y="16810"/>
                    <a:pt x="4014" y="16818"/>
                  </a:cubicBezTo>
                  <a:cubicBezTo>
                    <a:pt x="3718" y="16826"/>
                    <a:pt x="3804" y="17122"/>
                    <a:pt x="3607" y="17216"/>
                  </a:cubicBezTo>
                  <a:cubicBezTo>
                    <a:pt x="3410" y="17309"/>
                    <a:pt x="3460" y="16998"/>
                    <a:pt x="3151" y="16990"/>
                  </a:cubicBezTo>
                  <a:cubicBezTo>
                    <a:pt x="2843" y="16982"/>
                    <a:pt x="2867" y="17122"/>
                    <a:pt x="3052" y="17286"/>
                  </a:cubicBezTo>
                  <a:cubicBezTo>
                    <a:pt x="3237" y="17449"/>
                    <a:pt x="2769" y="17325"/>
                    <a:pt x="2596" y="17465"/>
                  </a:cubicBezTo>
                  <a:cubicBezTo>
                    <a:pt x="2423" y="17606"/>
                    <a:pt x="1930" y="17536"/>
                    <a:pt x="1795" y="17653"/>
                  </a:cubicBezTo>
                  <a:cubicBezTo>
                    <a:pt x="1659" y="17769"/>
                    <a:pt x="2164" y="17769"/>
                    <a:pt x="2238" y="17863"/>
                  </a:cubicBezTo>
                  <a:cubicBezTo>
                    <a:pt x="2312" y="17957"/>
                    <a:pt x="1795" y="17910"/>
                    <a:pt x="1523" y="17871"/>
                  </a:cubicBezTo>
                  <a:cubicBezTo>
                    <a:pt x="1252" y="17832"/>
                    <a:pt x="1326" y="18089"/>
                    <a:pt x="1080" y="18058"/>
                  </a:cubicBezTo>
                  <a:cubicBezTo>
                    <a:pt x="833" y="18027"/>
                    <a:pt x="525" y="18190"/>
                    <a:pt x="698" y="18300"/>
                  </a:cubicBezTo>
                  <a:cubicBezTo>
                    <a:pt x="870" y="18409"/>
                    <a:pt x="562" y="18424"/>
                    <a:pt x="389" y="18354"/>
                  </a:cubicBezTo>
                  <a:cubicBezTo>
                    <a:pt x="217" y="18284"/>
                    <a:pt x="69" y="18455"/>
                    <a:pt x="7" y="18588"/>
                  </a:cubicBezTo>
                  <a:cubicBezTo>
                    <a:pt x="-55" y="18721"/>
                    <a:pt x="340" y="18791"/>
                    <a:pt x="328" y="18853"/>
                  </a:cubicBezTo>
                  <a:cubicBezTo>
                    <a:pt x="316" y="18915"/>
                    <a:pt x="7" y="19017"/>
                    <a:pt x="229" y="19048"/>
                  </a:cubicBezTo>
                  <a:cubicBezTo>
                    <a:pt x="451" y="19079"/>
                    <a:pt x="291" y="19204"/>
                    <a:pt x="143" y="19243"/>
                  </a:cubicBezTo>
                  <a:cubicBezTo>
                    <a:pt x="-5" y="19282"/>
                    <a:pt x="-5" y="19376"/>
                    <a:pt x="143" y="19493"/>
                  </a:cubicBezTo>
                  <a:cubicBezTo>
                    <a:pt x="291" y="19610"/>
                    <a:pt x="-116" y="19633"/>
                    <a:pt x="81" y="19812"/>
                  </a:cubicBezTo>
                  <a:cubicBezTo>
                    <a:pt x="278" y="19991"/>
                    <a:pt x="426" y="19765"/>
                    <a:pt x="513" y="19898"/>
                  </a:cubicBezTo>
                  <a:cubicBezTo>
                    <a:pt x="599" y="20031"/>
                    <a:pt x="833" y="19914"/>
                    <a:pt x="1104" y="19757"/>
                  </a:cubicBezTo>
                  <a:cubicBezTo>
                    <a:pt x="1376" y="19602"/>
                    <a:pt x="1474" y="19929"/>
                    <a:pt x="1252" y="19921"/>
                  </a:cubicBezTo>
                  <a:cubicBezTo>
                    <a:pt x="1030" y="19914"/>
                    <a:pt x="772" y="19999"/>
                    <a:pt x="821" y="20140"/>
                  </a:cubicBezTo>
                  <a:cubicBezTo>
                    <a:pt x="870" y="20280"/>
                    <a:pt x="476" y="20256"/>
                    <a:pt x="488" y="20085"/>
                  </a:cubicBezTo>
                  <a:cubicBezTo>
                    <a:pt x="500" y="19914"/>
                    <a:pt x="32" y="20116"/>
                    <a:pt x="204" y="20241"/>
                  </a:cubicBezTo>
                  <a:cubicBezTo>
                    <a:pt x="377" y="20365"/>
                    <a:pt x="143" y="20436"/>
                    <a:pt x="143" y="20553"/>
                  </a:cubicBezTo>
                  <a:cubicBezTo>
                    <a:pt x="143" y="20670"/>
                    <a:pt x="476" y="20646"/>
                    <a:pt x="611" y="20514"/>
                  </a:cubicBezTo>
                  <a:cubicBezTo>
                    <a:pt x="747" y="20381"/>
                    <a:pt x="969" y="20412"/>
                    <a:pt x="1055" y="20545"/>
                  </a:cubicBezTo>
                  <a:cubicBezTo>
                    <a:pt x="1141" y="20678"/>
                    <a:pt x="846" y="20576"/>
                    <a:pt x="846" y="20755"/>
                  </a:cubicBezTo>
                  <a:cubicBezTo>
                    <a:pt x="846" y="20935"/>
                    <a:pt x="661" y="20779"/>
                    <a:pt x="500" y="20919"/>
                  </a:cubicBezTo>
                  <a:cubicBezTo>
                    <a:pt x="340" y="21060"/>
                    <a:pt x="1129" y="21317"/>
                    <a:pt x="1376" y="21356"/>
                  </a:cubicBezTo>
                  <a:cubicBezTo>
                    <a:pt x="1623" y="21395"/>
                    <a:pt x="1856" y="21566"/>
                    <a:pt x="2349" y="21519"/>
                  </a:cubicBezTo>
                  <a:cubicBezTo>
                    <a:pt x="2843" y="21473"/>
                    <a:pt x="3780" y="20896"/>
                    <a:pt x="3903" y="20794"/>
                  </a:cubicBezTo>
                  <a:cubicBezTo>
                    <a:pt x="4027" y="20693"/>
                    <a:pt x="4298" y="20810"/>
                    <a:pt x="4482" y="20716"/>
                  </a:cubicBezTo>
                  <a:cubicBezTo>
                    <a:pt x="4667" y="20623"/>
                    <a:pt x="4556" y="20381"/>
                    <a:pt x="4692" y="20335"/>
                  </a:cubicBezTo>
                  <a:cubicBezTo>
                    <a:pt x="4828" y="20288"/>
                    <a:pt x="4901" y="20592"/>
                    <a:pt x="5025" y="20623"/>
                  </a:cubicBezTo>
                  <a:cubicBezTo>
                    <a:pt x="5137" y="20651"/>
                    <a:pt x="5218" y="20706"/>
                    <a:pt x="5222" y="20862"/>
                  </a:cubicBezTo>
                  <a:cubicBezTo>
                    <a:pt x="5320" y="20853"/>
                    <a:pt x="5420" y="20856"/>
                    <a:pt x="5483" y="20885"/>
                  </a:cubicBezTo>
                  <a:cubicBezTo>
                    <a:pt x="5641" y="20961"/>
                    <a:pt x="5681" y="20635"/>
                    <a:pt x="5681" y="20535"/>
                  </a:cubicBezTo>
                  <a:cubicBezTo>
                    <a:pt x="5681" y="20434"/>
                    <a:pt x="5839" y="20234"/>
                    <a:pt x="5800" y="20109"/>
                  </a:cubicBezTo>
                  <a:cubicBezTo>
                    <a:pt x="5760" y="19984"/>
                    <a:pt x="6275" y="20084"/>
                    <a:pt x="6354" y="19984"/>
                  </a:cubicBezTo>
                  <a:cubicBezTo>
                    <a:pt x="6434" y="19883"/>
                    <a:pt x="6473" y="19533"/>
                    <a:pt x="6315" y="19483"/>
                  </a:cubicBezTo>
                  <a:cubicBezTo>
                    <a:pt x="6156" y="19432"/>
                    <a:pt x="6117" y="19232"/>
                    <a:pt x="6275" y="19232"/>
                  </a:cubicBezTo>
                  <a:cubicBezTo>
                    <a:pt x="6434" y="19232"/>
                    <a:pt x="6631" y="19157"/>
                    <a:pt x="6592" y="18956"/>
                  </a:cubicBezTo>
                  <a:cubicBezTo>
                    <a:pt x="6553" y="18756"/>
                    <a:pt x="6077" y="18781"/>
                    <a:pt x="6038" y="18581"/>
                  </a:cubicBezTo>
                  <a:cubicBezTo>
                    <a:pt x="5998" y="18381"/>
                    <a:pt x="6275" y="18330"/>
                    <a:pt x="6077" y="18080"/>
                  </a:cubicBezTo>
                  <a:cubicBezTo>
                    <a:pt x="5879" y="17829"/>
                    <a:pt x="6156" y="17679"/>
                    <a:pt x="6077" y="17554"/>
                  </a:cubicBezTo>
                  <a:cubicBezTo>
                    <a:pt x="5998" y="17428"/>
                    <a:pt x="5919" y="17278"/>
                    <a:pt x="6156" y="17028"/>
                  </a:cubicBezTo>
                  <a:cubicBezTo>
                    <a:pt x="6394" y="16777"/>
                    <a:pt x="6830" y="16652"/>
                    <a:pt x="6988" y="16677"/>
                  </a:cubicBezTo>
                  <a:cubicBezTo>
                    <a:pt x="7147" y="16702"/>
                    <a:pt x="7424" y="16803"/>
                    <a:pt x="7543" y="16652"/>
                  </a:cubicBezTo>
                  <a:cubicBezTo>
                    <a:pt x="7661" y="16502"/>
                    <a:pt x="7661" y="16376"/>
                    <a:pt x="7543" y="16351"/>
                  </a:cubicBezTo>
                  <a:cubicBezTo>
                    <a:pt x="7424" y="16326"/>
                    <a:pt x="7107" y="16276"/>
                    <a:pt x="7345" y="16076"/>
                  </a:cubicBezTo>
                  <a:cubicBezTo>
                    <a:pt x="7582" y="15875"/>
                    <a:pt x="7860" y="15624"/>
                    <a:pt x="7900" y="15400"/>
                  </a:cubicBezTo>
                  <a:cubicBezTo>
                    <a:pt x="7939" y="15174"/>
                    <a:pt x="7820" y="14998"/>
                    <a:pt x="7939" y="14923"/>
                  </a:cubicBezTo>
                  <a:cubicBezTo>
                    <a:pt x="8058" y="14848"/>
                    <a:pt x="8336" y="14923"/>
                    <a:pt x="8572" y="14823"/>
                  </a:cubicBezTo>
                  <a:cubicBezTo>
                    <a:pt x="8810" y="14723"/>
                    <a:pt x="8612" y="14598"/>
                    <a:pt x="8731" y="14523"/>
                  </a:cubicBezTo>
                  <a:cubicBezTo>
                    <a:pt x="8850" y="14447"/>
                    <a:pt x="9008" y="14197"/>
                    <a:pt x="9167" y="14122"/>
                  </a:cubicBezTo>
                  <a:cubicBezTo>
                    <a:pt x="9325" y="14047"/>
                    <a:pt x="9484" y="13946"/>
                    <a:pt x="9365" y="13846"/>
                  </a:cubicBezTo>
                  <a:cubicBezTo>
                    <a:pt x="9246" y="13746"/>
                    <a:pt x="9603" y="13645"/>
                    <a:pt x="9603" y="13470"/>
                  </a:cubicBezTo>
                  <a:cubicBezTo>
                    <a:pt x="9603" y="13295"/>
                    <a:pt x="9998" y="13170"/>
                    <a:pt x="10237" y="13170"/>
                  </a:cubicBezTo>
                  <a:cubicBezTo>
                    <a:pt x="10474" y="13170"/>
                    <a:pt x="10870" y="13170"/>
                    <a:pt x="10870" y="13019"/>
                  </a:cubicBezTo>
                  <a:cubicBezTo>
                    <a:pt x="10870" y="12869"/>
                    <a:pt x="10711" y="12543"/>
                    <a:pt x="11068" y="12644"/>
                  </a:cubicBezTo>
                  <a:cubicBezTo>
                    <a:pt x="11425" y="12744"/>
                    <a:pt x="11702" y="12619"/>
                    <a:pt x="11940" y="12744"/>
                  </a:cubicBezTo>
                  <a:cubicBezTo>
                    <a:pt x="12178" y="12869"/>
                    <a:pt x="12494" y="12844"/>
                    <a:pt x="12494" y="12644"/>
                  </a:cubicBezTo>
                  <a:cubicBezTo>
                    <a:pt x="12494" y="12443"/>
                    <a:pt x="12613" y="12118"/>
                    <a:pt x="12970" y="12243"/>
                  </a:cubicBezTo>
                  <a:cubicBezTo>
                    <a:pt x="12998" y="12253"/>
                    <a:pt x="13024" y="12264"/>
                    <a:pt x="13050" y="12275"/>
                  </a:cubicBezTo>
                  <a:cubicBezTo>
                    <a:pt x="13168" y="12107"/>
                    <a:pt x="13393" y="12001"/>
                    <a:pt x="13603" y="12017"/>
                  </a:cubicBezTo>
                  <a:cubicBezTo>
                    <a:pt x="13921" y="12043"/>
                    <a:pt x="14118" y="12393"/>
                    <a:pt x="14515" y="12443"/>
                  </a:cubicBezTo>
                  <a:cubicBezTo>
                    <a:pt x="14911" y="12493"/>
                    <a:pt x="15307" y="12594"/>
                    <a:pt x="15426" y="12468"/>
                  </a:cubicBezTo>
                  <a:cubicBezTo>
                    <a:pt x="15545" y="12343"/>
                    <a:pt x="15822" y="12543"/>
                    <a:pt x="16060" y="12493"/>
                  </a:cubicBezTo>
                  <a:cubicBezTo>
                    <a:pt x="16297" y="12443"/>
                    <a:pt x="16297" y="12769"/>
                    <a:pt x="16535" y="12569"/>
                  </a:cubicBezTo>
                  <a:cubicBezTo>
                    <a:pt x="16772" y="12368"/>
                    <a:pt x="16495" y="12243"/>
                    <a:pt x="16891" y="12268"/>
                  </a:cubicBezTo>
                  <a:cubicBezTo>
                    <a:pt x="17288" y="12293"/>
                    <a:pt x="17050" y="11992"/>
                    <a:pt x="17050" y="11817"/>
                  </a:cubicBezTo>
                  <a:cubicBezTo>
                    <a:pt x="17050" y="11642"/>
                    <a:pt x="17565" y="11617"/>
                    <a:pt x="17565" y="11466"/>
                  </a:cubicBezTo>
                  <a:cubicBezTo>
                    <a:pt x="17565" y="11316"/>
                    <a:pt x="18278" y="11441"/>
                    <a:pt x="18396" y="11341"/>
                  </a:cubicBezTo>
                  <a:cubicBezTo>
                    <a:pt x="18516" y="11241"/>
                    <a:pt x="18912" y="11166"/>
                    <a:pt x="19071" y="11341"/>
                  </a:cubicBezTo>
                  <a:cubicBezTo>
                    <a:pt x="19229" y="11516"/>
                    <a:pt x="19902" y="11566"/>
                    <a:pt x="19942" y="11717"/>
                  </a:cubicBezTo>
                  <a:cubicBezTo>
                    <a:pt x="19961" y="11790"/>
                    <a:pt x="19943" y="11904"/>
                    <a:pt x="19942" y="12011"/>
                  </a:cubicBezTo>
                  <a:cubicBezTo>
                    <a:pt x="20051" y="11942"/>
                    <a:pt x="20191" y="11891"/>
                    <a:pt x="20325" y="11891"/>
                  </a:cubicBezTo>
                  <a:cubicBezTo>
                    <a:pt x="20571" y="11891"/>
                    <a:pt x="20793" y="11657"/>
                    <a:pt x="21015" y="11688"/>
                  </a:cubicBezTo>
                  <a:cubicBezTo>
                    <a:pt x="21200" y="11714"/>
                    <a:pt x="21383" y="11694"/>
                    <a:pt x="21439" y="11499"/>
                  </a:cubicBezTo>
                  <a:cubicBezTo>
                    <a:pt x="21241" y="11421"/>
                    <a:pt x="20863" y="11410"/>
                    <a:pt x="20818" y="1151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70" name="Shape 2899"/>
            <p:cNvSpPr/>
            <p:nvPr/>
          </p:nvSpPr>
          <p:spPr bwMode="auto">
            <a:xfrm>
              <a:off x="9854657" y="3051800"/>
              <a:ext cx="515393" cy="4235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1" h="21157" extrusionOk="0">
                  <a:moveTo>
                    <a:pt x="2629" y="18218"/>
                  </a:moveTo>
                  <a:cubicBezTo>
                    <a:pt x="2629" y="17846"/>
                    <a:pt x="1809" y="17920"/>
                    <a:pt x="1772" y="17585"/>
                  </a:cubicBezTo>
                  <a:cubicBezTo>
                    <a:pt x="1734" y="17251"/>
                    <a:pt x="1175" y="17438"/>
                    <a:pt x="615" y="17846"/>
                  </a:cubicBezTo>
                  <a:cubicBezTo>
                    <a:pt x="56" y="18254"/>
                    <a:pt x="-131" y="18329"/>
                    <a:pt x="93" y="18737"/>
                  </a:cubicBezTo>
                  <a:cubicBezTo>
                    <a:pt x="317" y="19146"/>
                    <a:pt x="652" y="18775"/>
                    <a:pt x="801" y="18366"/>
                  </a:cubicBezTo>
                  <a:cubicBezTo>
                    <a:pt x="951" y="17957"/>
                    <a:pt x="1324" y="18960"/>
                    <a:pt x="989" y="19629"/>
                  </a:cubicBezTo>
                  <a:cubicBezTo>
                    <a:pt x="652" y="20298"/>
                    <a:pt x="1031" y="21240"/>
                    <a:pt x="1473" y="21152"/>
                  </a:cubicBezTo>
                  <a:cubicBezTo>
                    <a:pt x="1846" y="21078"/>
                    <a:pt x="2331" y="19740"/>
                    <a:pt x="2891" y="19034"/>
                  </a:cubicBezTo>
                  <a:cubicBezTo>
                    <a:pt x="3450" y="18329"/>
                    <a:pt x="2629" y="18588"/>
                    <a:pt x="2629" y="18218"/>
                  </a:cubicBezTo>
                  <a:close/>
                  <a:moveTo>
                    <a:pt x="5203" y="16768"/>
                  </a:moveTo>
                  <a:cubicBezTo>
                    <a:pt x="5054" y="17177"/>
                    <a:pt x="4607" y="16991"/>
                    <a:pt x="4010" y="17103"/>
                  </a:cubicBezTo>
                  <a:cubicBezTo>
                    <a:pt x="3413" y="17214"/>
                    <a:pt x="3393" y="18632"/>
                    <a:pt x="3824" y="18775"/>
                  </a:cubicBezTo>
                  <a:cubicBezTo>
                    <a:pt x="4159" y="18886"/>
                    <a:pt x="4420" y="18886"/>
                    <a:pt x="4532" y="18440"/>
                  </a:cubicBezTo>
                  <a:cubicBezTo>
                    <a:pt x="4643" y="17995"/>
                    <a:pt x="5241" y="17846"/>
                    <a:pt x="5614" y="18031"/>
                  </a:cubicBezTo>
                  <a:cubicBezTo>
                    <a:pt x="5987" y="18218"/>
                    <a:pt x="6472" y="17474"/>
                    <a:pt x="6472" y="16916"/>
                  </a:cubicBezTo>
                  <a:cubicBezTo>
                    <a:pt x="6472" y="16359"/>
                    <a:pt x="5353" y="16359"/>
                    <a:pt x="5203" y="16768"/>
                  </a:cubicBezTo>
                  <a:close/>
                  <a:moveTo>
                    <a:pt x="13411" y="7108"/>
                  </a:moveTo>
                  <a:cubicBezTo>
                    <a:pt x="13038" y="7294"/>
                    <a:pt x="12776" y="8445"/>
                    <a:pt x="13187" y="8779"/>
                  </a:cubicBezTo>
                  <a:cubicBezTo>
                    <a:pt x="13597" y="9114"/>
                    <a:pt x="12515" y="9746"/>
                    <a:pt x="12552" y="10452"/>
                  </a:cubicBezTo>
                  <a:cubicBezTo>
                    <a:pt x="12590" y="11158"/>
                    <a:pt x="11881" y="11158"/>
                    <a:pt x="11768" y="11677"/>
                  </a:cubicBezTo>
                  <a:cubicBezTo>
                    <a:pt x="11657" y="12198"/>
                    <a:pt x="11247" y="12087"/>
                    <a:pt x="10613" y="12570"/>
                  </a:cubicBezTo>
                  <a:cubicBezTo>
                    <a:pt x="9979" y="13052"/>
                    <a:pt x="9643" y="12495"/>
                    <a:pt x="9792" y="12161"/>
                  </a:cubicBezTo>
                  <a:cubicBezTo>
                    <a:pt x="9941" y="11826"/>
                    <a:pt x="8822" y="12347"/>
                    <a:pt x="8859" y="13165"/>
                  </a:cubicBezTo>
                  <a:cubicBezTo>
                    <a:pt x="8897" y="13982"/>
                    <a:pt x="7815" y="14056"/>
                    <a:pt x="8076" y="14427"/>
                  </a:cubicBezTo>
                  <a:cubicBezTo>
                    <a:pt x="8338" y="14800"/>
                    <a:pt x="7256" y="15021"/>
                    <a:pt x="7292" y="14687"/>
                  </a:cubicBezTo>
                  <a:cubicBezTo>
                    <a:pt x="7330" y="14353"/>
                    <a:pt x="6620" y="14540"/>
                    <a:pt x="5764" y="14874"/>
                  </a:cubicBezTo>
                  <a:cubicBezTo>
                    <a:pt x="4906" y="15208"/>
                    <a:pt x="4382" y="14502"/>
                    <a:pt x="3898" y="14985"/>
                  </a:cubicBezTo>
                  <a:cubicBezTo>
                    <a:pt x="3413" y="15469"/>
                    <a:pt x="2592" y="16323"/>
                    <a:pt x="1958" y="16434"/>
                  </a:cubicBezTo>
                  <a:cubicBezTo>
                    <a:pt x="1324" y="16545"/>
                    <a:pt x="1690" y="17311"/>
                    <a:pt x="1958" y="17177"/>
                  </a:cubicBezTo>
                  <a:cubicBezTo>
                    <a:pt x="2406" y="16954"/>
                    <a:pt x="3115" y="17177"/>
                    <a:pt x="3339" y="16842"/>
                  </a:cubicBezTo>
                  <a:cubicBezTo>
                    <a:pt x="3562" y="16508"/>
                    <a:pt x="5390" y="16100"/>
                    <a:pt x="6509" y="16063"/>
                  </a:cubicBezTo>
                  <a:cubicBezTo>
                    <a:pt x="7628" y="16025"/>
                    <a:pt x="6957" y="16582"/>
                    <a:pt x="7032" y="17177"/>
                  </a:cubicBezTo>
                  <a:cubicBezTo>
                    <a:pt x="7106" y="17771"/>
                    <a:pt x="8039" y="17660"/>
                    <a:pt x="8524" y="17103"/>
                  </a:cubicBezTo>
                  <a:cubicBezTo>
                    <a:pt x="9008" y="16545"/>
                    <a:pt x="9382" y="16582"/>
                    <a:pt x="8971" y="16247"/>
                  </a:cubicBezTo>
                  <a:cubicBezTo>
                    <a:pt x="8560" y="15914"/>
                    <a:pt x="9046" y="15616"/>
                    <a:pt x="9345" y="16063"/>
                  </a:cubicBezTo>
                  <a:cubicBezTo>
                    <a:pt x="9643" y="16508"/>
                    <a:pt x="10575" y="16545"/>
                    <a:pt x="10949" y="15951"/>
                  </a:cubicBezTo>
                  <a:cubicBezTo>
                    <a:pt x="11322" y="15356"/>
                    <a:pt x="11433" y="16063"/>
                    <a:pt x="11881" y="16025"/>
                  </a:cubicBezTo>
                  <a:cubicBezTo>
                    <a:pt x="12329" y="15988"/>
                    <a:pt x="12590" y="14874"/>
                    <a:pt x="12628" y="15282"/>
                  </a:cubicBezTo>
                  <a:cubicBezTo>
                    <a:pt x="12665" y="15690"/>
                    <a:pt x="13373" y="15579"/>
                    <a:pt x="13821" y="15097"/>
                  </a:cubicBezTo>
                  <a:cubicBezTo>
                    <a:pt x="14269" y="14613"/>
                    <a:pt x="13859" y="13759"/>
                    <a:pt x="14157" y="13313"/>
                  </a:cubicBezTo>
                  <a:cubicBezTo>
                    <a:pt x="14455" y="12867"/>
                    <a:pt x="14754" y="11938"/>
                    <a:pt x="14455" y="11381"/>
                  </a:cubicBezTo>
                  <a:cubicBezTo>
                    <a:pt x="14157" y="10823"/>
                    <a:pt x="15127" y="10452"/>
                    <a:pt x="15612" y="10005"/>
                  </a:cubicBezTo>
                  <a:cubicBezTo>
                    <a:pt x="16097" y="9560"/>
                    <a:pt x="15052" y="7331"/>
                    <a:pt x="15015" y="6662"/>
                  </a:cubicBezTo>
                  <a:cubicBezTo>
                    <a:pt x="14978" y="5993"/>
                    <a:pt x="13783" y="6922"/>
                    <a:pt x="13411" y="7108"/>
                  </a:cubicBezTo>
                  <a:close/>
                  <a:moveTo>
                    <a:pt x="20275" y="2017"/>
                  </a:moveTo>
                  <a:cubicBezTo>
                    <a:pt x="20014" y="1683"/>
                    <a:pt x="19567" y="2203"/>
                    <a:pt x="19007" y="2315"/>
                  </a:cubicBezTo>
                  <a:cubicBezTo>
                    <a:pt x="18447" y="2426"/>
                    <a:pt x="16694" y="977"/>
                    <a:pt x="16246" y="308"/>
                  </a:cubicBezTo>
                  <a:cubicBezTo>
                    <a:pt x="15798" y="-360"/>
                    <a:pt x="15052" y="197"/>
                    <a:pt x="15426" y="680"/>
                  </a:cubicBezTo>
                  <a:cubicBezTo>
                    <a:pt x="15799" y="1163"/>
                    <a:pt x="15350" y="1311"/>
                    <a:pt x="15350" y="1981"/>
                  </a:cubicBezTo>
                  <a:cubicBezTo>
                    <a:pt x="15350" y="2649"/>
                    <a:pt x="14903" y="2649"/>
                    <a:pt x="14978" y="3095"/>
                  </a:cubicBezTo>
                  <a:cubicBezTo>
                    <a:pt x="15052" y="3541"/>
                    <a:pt x="14380" y="3467"/>
                    <a:pt x="13932" y="3541"/>
                  </a:cubicBezTo>
                  <a:cubicBezTo>
                    <a:pt x="13486" y="3616"/>
                    <a:pt x="13971" y="4062"/>
                    <a:pt x="13448" y="4285"/>
                  </a:cubicBezTo>
                  <a:cubicBezTo>
                    <a:pt x="12926" y="4507"/>
                    <a:pt x="12963" y="4879"/>
                    <a:pt x="13224" y="5027"/>
                  </a:cubicBezTo>
                  <a:cubicBezTo>
                    <a:pt x="13486" y="5176"/>
                    <a:pt x="13299" y="5659"/>
                    <a:pt x="13224" y="5993"/>
                  </a:cubicBezTo>
                  <a:cubicBezTo>
                    <a:pt x="13149" y="6328"/>
                    <a:pt x="13559" y="6068"/>
                    <a:pt x="13859" y="5733"/>
                  </a:cubicBezTo>
                  <a:cubicBezTo>
                    <a:pt x="14157" y="5399"/>
                    <a:pt x="14468" y="5894"/>
                    <a:pt x="14530" y="5584"/>
                  </a:cubicBezTo>
                  <a:cubicBezTo>
                    <a:pt x="14605" y="5214"/>
                    <a:pt x="13747" y="5027"/>
                    <a:pt x="13783" y="4655"/>
                  </a:cubicBezTo>
                  <a:cubicBezTo>
                    <a:pt x="13821" y="4285"/>
                    <a:pt x="14380" y="4767"/>
                    <a:pt x="14829" y="4544"/>
                  </a:cubicBezTo>
                  <a:cubicBezTo>
                    <a:pt x="15277" y="4321"/>
                    <a:pt x="16171" y="4507"/>
                    <a:pt x="16731" y="4990"/>
                  </a:cubicBezTo>
                  <a:cubicBezTo>
                    <a:pt x="17290" y="5473"/>
                    <a:pt x="17440" y="5288"/>
                    <a:pt x="17552" y="4693"/>
                  </a:cubicBezTo>
                  <a:cubicBezTo>
                    <a:pt x="17663" y="4099"/>
                    <a:pt x="18521" y="3839"/>
                    <a:pt x="19379" y="3839"/>
                  </a:cubicBezTo>
                  <a:cubicBezTo>
                    <a:pt x="20238" y="3839"/>
                    <a:pt x="20312" y="3429"/>
                    <a:pt x="20051" y="3243"/>
                  </a:cubicBezTo>
                  <a:cubicBezTo>
                    <a:pt x="19791" y="3059"/>
                    <a:pt x="21469" y="1981"/>
                    <a:pt x="21431" y="1683"/>
                  </a:cubicBezTo>
                  <a:cubicBezTo>
                    <a:pt x="21394" y="1386"/>
                    <a:pt x="20536" y="2352"/>
                    <a:pt x="20275" y="201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71" name="Shape 2900"/>
            <p:cNvSpPr/>
            <p:nvPr/>
          </p:nvSpPr>
          <p:spPr bwMode="auto">
            <a:xfrm>
              <a:off x="8183337" y="2784213"/>
              <a:ext cx="1817224" cy="10348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6" h="21357" extrusionOk="0">
                  <a:moveTo>
                    <a:pt x="12477" y="20436"/>
                  </a:moveTo>
                  <a:cubicBezTo>
                    <a:pt x="12339" y="20436"/>
                    <a:pt x="11988" y="20727"/>
                    <a:pt x="12127" y="21141"/>
                  </a:cubicBezTo>
                  <a:cubicBezTo>
                    <a:pt x="12265" y="21556"/>
                    <a:pt x="12722" y="21280"/>
                    <a:pt x="12733" y="21095"/>
                  </a:cubicBezTo>
                  <a:cubicBezTo>
                    <a:pt x="12743" y="20911"/>
                    <a:pt x="12952" y="20622"/>
                    <a:pt x="12924" y="20482"/>
                  </a:cubicBezTo>
                  <a:cubicBezTo>
                    <a:pt x="12903" y="20374"/>
                    <a:pt x="12616" y="20436"/>
                    <a:pt x="12477" y="20436"/>
                  </a:cubicBezTo>
                  <a:close/>
                  <a:moveTo>
                    <a:pt x="16273" y="18348"/>
                  </a:moveTo>
                  <a:cubicBezTo>
                    <a:pt x="16157" y="18962"/>
                    <a:pt x="16429" y="19274"/>
                    <a:pt x="16465" y="19238"/>
                  </a:cubicBezTo>
                  <a:cubicBezTo>
                    <a:pt x="16571" y="19131"/>
                    <a:pt x="17007" y="17810"/>
                    <a:pt x="16911" y="17626"/>
                  </a:cubicBezTo>
                  <a:cubicBezTo>
                    <a:pt x="16816" y="17442"/>
                    <a:pt x="16390" y="17733"/>
                    <a:pt x="16273" y="18348"/>
                  </a:cubicBezTo>
                  <a:close/>
                  <a:moveTo>
                    <a:pt x="21483" y="3809"/>
                  </a:moveTo>
                  <a:cubicBezTo>
                    <a:pt x="21494" y="3533"/>
                    <a:pt x="21270" y="3625"/>
                    <a:pt x="21196" y="3702"/>
                  </a:cubicBezTo>
                  <a:cubicBezTo>
                    <a:pt x="21122" y="3779"/>
                    <a:pt x="20909" y="3702"/>
                    <a:pt x="20845" y="3886"/>
                  </a:cubicBezTo>
                  <a:cubicBezTo>
                    <a:pt x="20781" y="4070"/>
                    <a:pt x="20675" y="3963"/>
                    <a:pt x="20526" y="3994"/>
                  </a:cubicBezTo>
                  <a:cubicBezTo>
                    <a:pt x="20378" y="4024"/>
                    <a:pt x="20165" y="3932"/>
                    <a:pt x="20175" y="3794"/>
                  </a:cubicBezTo>
                  <a:cubicBezTo>
                    <a:pt x="20186" y="3656"/>
                    <a:pt x="20090" y="3518"/>
                    <a:pt x="20101" y="3349"/>
                  </a:cubicBezTo>
                  <a:cubicBezTo>
                    <a:pt x="20112" y="3180"/>
                    <a:pt x="19952" y="3257"/>
                    <a:pt x="19846" y="3103"/>
                  </a:cubicBezTo>
                  <a:cubicBezTo>
                    <a:pt x="19739" y="2950"/>
                    <a:pt x="19527" y="2842"/>
                    <a:pt x="19484" y="2873"/>
                  </a:cubicBezTo>
                  <a:cubicBezTo>
                    <a:pt x="19442" y="2903"/>
                    <a:pt x="19314" y="2704"/>
                    <a:pt x="19133" y="2689"/>
                  </a:cubicBezTo>
                  <a:cubicBezTo>
                    <a:pt x="18953" y="2673"/>
                    <a:pt x="18974" y="2504"/>
                    <a:pt x="18995" y="2397"/>
                  </a:cubicBezTo>
                  <a:cubicBezTo>
                    <a:pt x="19016" y="2290"/>
                    <a:pt x="18846" y="1952"/>
                    <a:pt x="18814" y="1767"/>
                  </a:cubicBezTo>
                  <a:cubicBezTo>
                    <a:pt x="18782" y="1583"/>
                    <a:pt x="18655" y="1553"/>
                    <a:pt x="18602" y="1153"/>
                  </a:cubicBezTo>
                  <a:cubicBezTo>
                    <a:pt x="18549" y="754"/>
                    <a:pt x="18400" y="862"/>
                    <a:pt x="18432" y="678"/>
                  </a:cubicBezTo>
                  <a:cubicBezTo>
                    <a:pt x="18464" y="494"/>
                    <a:pt x="18251" y="401"/>
                    <a:pt x="18198" y="294"/>
                  </a:cubicBezTo>
                  <a:cubicBezTo>
                    <a:pt x="18145" y="186"/>
                    <a:pt x="17921" y="232"/>
                    <a:pt x="17762" y="110"/>
                  </a:cubicBezTo>
                  <a:cubicBezTo>
                    <a:pt x="17602" y="-13"/>
                    <a:pt x="17507" y="79"/>
                    <a:pt x="17358" y="18"/>
                  </a:cubicBezTo>
                  <a:cubicBezTo>
                    <a:pt x="17209" y="-44"/>
                    <a:pt x="16869" y="79"/>
                    <a:pt x="16826" y="79"/>
                  </a:cubicBezTo>
                  <a:cubicBezTo>
                    <a:pt x="16784" y="79"/>
                    <a:pt x="16518" y="2"/>
                    <a:pt x="16369" y="294"/>
                  </a:cubicBezTo>
                  <a:cubicBezTo>
                    <a:pt x="16220" y="586"/>
                    <a:pt x="16337" y="570"/>
                    <a:pt x="16401" y="570"/>
                  </a:cubicBezTo>
                  <a:cubicBezTo>
                    <a:pt x="16465" y="570"/>
                    <a:pt x="16497" y="846"/>
                    <a:pt x="16507" y="939"/>
                  </a:cubicBezTo>
                  <a:cubicBezTo>
                    <a:pt x="16518" y="1030"/>
                    <a:pt x="16401" y="1169"/>
                    <a:pt x="16348" y="1200"/>
                  </a:cubicBezTo>
                  <a:cubicBezTo>
                    <a:pt x="16295" y="1231"/>
                    <a:pt x="16146" y="1568"/>
                    <a:pt x="16124" y="1691"/>
                  </a:cubicBezTo>
                  <a:cubicBezTo>
                    <a:pt x="16103" y="1814"/>
                    <a:pt x="15933" y="2120"/>
                    <a:pt x="15954" y="2228"/>
                  </a:cubicBezTo>
                  <a:cubicBezTo>
                    <a:pt x="15975" y="2336"/>
                    <a:pt x="15869" y="2443"/>
                    <a:pt x="15795" y="2458"/>
                  </a:cubicBezTo>
                  <a:cubicBezTo>
                    <a:pt x="15720" y="2474"/>
                    <a:pt x="15518" y="2689"/>
                    <a:pt x="15455" y="2719"/>
                  </a:cubicBezTo>
                  <a:cubicBezTo>
                    <a:pt x="15391" y="2750"/>
                    <a:pt x="15136" y="2689"/>
                    <a:pt x="15104" y="2581"/>
                  </a:cubicBezTo>
                  <a:cubicBezTo>
                    <a:pt x="15094" y="2546"/>
                    <a:pt x="15062" y="2518"/>
                    <a:pt x="15024" y="2495"/>
                  </a:cubicBezTo>
                  <a:lnTo>
                    <a:pt x="14736" y="3325"/>
                  </a:lnTo>
                  <a:lnTo>
                    <a:pt x="14713" y="3593"/>
                  </a:lnTo>
                  <a:cubicBezTo>
                    <a:pt x="14713" y="3593"/>
                    <a:pt x="14528" y="3660"/>
                    <a:pt x="14666" y="3860"/>
                  </a:cubicBezTo>
                  <a:cubicBezTo>
                    <a:pt x="14805" y="4061"/>
                    <a:pt x="14829" y="3894"/>
                    <a:pt x="15037" y="3894"/>
                  </a:cubicBezTo>
                  <a:cubicBezTo>
                    <a:pt x="15246" y="3894"/>
                    <a:pt x="15338" y="4128"/>
                    <a:pt x="15385" y="3961"/>
                  </a:cubicBezTo>
                  <a:cubicBezTo>
                    <a:pt x="15431" y="3794"/>
                    <a:pt x="15616" y="3693"/>
                    <a:pt x="15732" y="3894"/>
                  </a:cubicBezTo>
                  <a:cubicBezTo>
                    <a:pt x="15848" y="4094"/>
                    <a:pt x="16219" y="4429"/>
                    <a:pt x="16195" y="4596"/>
                  </a:cubicBezTo>
                  <a:cubicBezTo>
                    <a:pt x="16172" y="4763"/>
                    <a:pt x="15964" y="4730"/>
                    <a:pt x="15825" y="4663"/>
                  </a:cubicBezTo>
                  <a:cubicBezTo>
                    <a:pt x="15686" y="4596"/>
                    <a:pt x="15500" y="4797"/>
                    <a:pt x="15362" y="4797"/>
                  </a:cubicBezTo>
                  <a:cubicBezTo>
                    <a:pt x="15222" y="4797"/>
                    <a:pt x="15061" y="4864"/>
                    <a:pt x="14921" y="5065"/>
                  </a:cubicBezTo>
                  <a:cubicBezTo>
                    <a:pt x="14782" y="5265"/>
                    <a:pt x="14805" y="5466"/>
                    <a:pt x="14597" y="5499"/>
                  </a:cubicBezTo>
                  <a:cubicBezTo>
                    <a:pt x="14389" y="5533"/>
                    <a:pt x="14296" y="5499"/>
                    <a:pt x="14064" y="5733"/>
                  </a:cubicBezTo>
                  <a:cubicBezTo>
                    <a:pt x="13833" y="5968"/>
                    <a:pt x="13578" y="5867"/>
                    <a:pt x="13485" y="5800"/>
                  </a:cubicBezTo>
                  <a:cubicBezTo>
                    <a:pt x="13392" y="5733"/>
                    <a:pt x="13230" y="5700"/>
                    <a:pt x="13138" y="5934"/>
                  </a:cubicBezTo>
                  <a:cubicBezTo>
                    <a:pt x="13045" y="6168"/>
                    <a:pt x="13253" y="6268"/>
                    <a:pt x="13230" y="6536"/>
                  </a:cubicBezTo>
                  <a:cubicBezTo>
                    <a:pt x="13207" y="6804"/>
                    <a:pt x="12976" y="6737"/>
                    <a:pt x="12790" y="7038"/>
                  </a:cubicBezTo>
                  <a:cubicBezTo>
                    <a:pt x="12605" y="7339"/>
                    <a:pt x="12304" y="7473"/>
                    <a:pt x="12142" y="7439"/>
                  </a:cubicBezTo>
                  <a:cubicBezTo>
                    <a:pt x="11980" y="7406"/>
                    <a:pt x="11632" y="7272"/>
                    <a:pt x="11331" y="7473"/>
                  </a:cubicBezTo>
                  <a:cubicBezTo>
                    <a:pt x="11030" y="7673"/>
                    <a:pt x="10821" y="7975"/>
                    <a:pt x="10705" y="7941"/>
                  </a:cubicBezTo>
                  <a:cubicBezTo>
                    <a:pt x="10590" y="7907"/>
                    <a:pt x="10590" y="7706"/>
                    <a:pt x="10428" y="7740"/>
                  </a:cubicBezTo>
                  <a:cubicBezTo>
                    <a:pt x="10265" y="7774"/>
                    <a:pt x="10173" y="7706"/>
                    <a:pt x="10057" y="7606"/>
                  </a:cubicBezTo>
                  <a:cubicBezTo>
                    <a:pt x="9941" y="7506"/>
                    <a:pt x="9849" y="7673"/>
                    <a:pt x="9663" y="7473"/>
                  </a:cubicBezTo>
                  <a:cubicBezTo>
                    <a:pt x="9478" y="7272"/>
                    <a:pt x="9154" y="7305"/>
                    <a:pt x="9015" y="7272"/>
                  </a:cubicBezTo>
                  <a:cubicBezTo>
                    <a:pt x="8876" y="7239"/>
                    <a:pt x="8343" y="7272"/>
                    <a:pt x="8157" y="7239"/>
                  </a:cubicBezTo>
                  <a:cubicBezTo>
                    <a:pt x="7972" y="7205"/>
                    <a:pt x="7717" y="7305"/>
                    <a:pt x="7694" y="7172"/>
                  </a:cubicBezTo>
                  <a:cubicBezTo>
                    <a:pt x="7671" y="7038"/>
                    <a:pt x="7532" y="6937"/>
                    <a:pt x="7486" y="6637"/>
                  </a:cubicBezTo>
                  <a:cubicBezTo>
                    <a:pt x="7440" y="6335"/>
                    <a:pt x="7324" y="6235"/>
                    <a:pt x="7208" y="6202"/>
                  </a:cubicBezTo>
                  <a:cubicBezTo>
                    <a:pt x="7092" y="6168"/>
                    <a:pt x="7078" y="5992"/>
                    <a:pt x="6976" y="5968"/>
                  </a:cubicBezTo>
                  <a:cubicBezTo>
                    <a:pt x="6927" y="5956"/>
                    <a:pt x="6868" y="5733"/>
                    <a:pt x="6707" y="5733"/>
                  </a:cubicBezTo>
                  <a:cubicBezTo>
                    <a:pt x="6545" y="5733"/>
                    <a:pt x="5978" y="5637"/>
                    <a:pt x="5897" y="5446"/>
                  </a:cubicBezTo>
                  <a:cubicBezTo>
                    <a:pt x="5816" y="5255"/>
                    <a:pt x="5978" y="5212"/>
                    <a:pt x="5978" y="5021"/>
                  </a:cubicBezTo>
                  <a:cubicBezTo>
                    <a:pt x="5978" y="4830"/>
                    <a:pt x="6066" y="4574"/>
                    <a:pt x="6000" y="4500"/>
                  </a:cubicBezTo>
                  <a:cubicBezTo>
                    <a:pt x="5934" y="4426"/>
                    <a:pt x="5823" y="4256"/>
                    <a:pt x="5809" y="4107"/>
                  </a:cubicBezTo>
                  <a:cubicBezTo>
                    <a:pt x="5794" y="3958"/>
                    <a:pt x="5617" y="3757"/>
                    <a:pt x="5499" y="3746"/>
                  </a:cubicBezTo>
                  <a:cubicBezTo>
                    <a:pt x="5382" y="3735"/>
                    <a:pt x="5286" y="3629"/>
                    <a:pt x="5176" y="3491"/>
                  </a:cubicBezTo>
                  <a:cubicBezTo>
                    <a:pt x="5065" y="3353"/>
                    <a:pt x="4962" y="3363"/>
                    <a:pt x="4918" y="3012"/>
                  </a:cubicBezTo>
                  <a:cubicBezTo>
                    <a:pt x="4915" y="2989"/>
                    <a:pt x="4910" y="2971"/>
                    <a:pt x="4906" y="2950"/>
                  </a:cubicBezTo>
                  <a:cubicBezTo>
                    <a:pt x="4862" y="2944"/>
                    <a:pt x="4805" y="2919"/>
                    <a:pt x="4769" y="2919"/>
                  </a:cubicBezTo>
                  <a:cubicBezTo>
                    <a:pt x="4740" y="2919"/>
                    <a:pt x="4706" y="2884"/>
                    <a:pt x="4675" y="2838"/>
                  </a:cubicBezTo>
                  <a:cubicBezTo>
                    <a:pt x="4646" y="2984"/>
                    <a:pt x="4550" y="3057"/>
                    <a:pt x="4550" y="3172"/>
                  </a:cubicBezTo>
                  <a:cubicBezTo>
                    <a:pt x="4550" y="3299"/>
                    <a:pt x="4513" y="3459"/>
                    <a:pt x="4396" y="3459"/>
                  </a:cubicBezTo>
                  <a:cubicBezTo>
                    <a:pt x="4278" y="3459"/>
                    <a:pt x="4168" y="3586"/>
                    <a:pt x="4160" y="3852"/>
                  </a:cubicBezTo>
                  <a:cubicBezTo>
                    <a:pt x="4153" y="4118"/>
                    <a:pt x="4263" y="4150"/>
                    <a:pt x="4212" y="4267"/>
                  </a:cubicBezTo>
                  <a:cubicBezTo>
                    <a:pt x="4160" y="4384"/>
                    <a:pt x="3946" y="4500"/>
                    <a:pt x="3873" y="4447"/>
                  </a:cubicBezTo>
                  <a:cubicBezTo>
                    <a:pt x="3799" y="4394"/>
                    <a:pt x="3660" y="4426"/>
                    <a:pt x="3542" y="4405"/>
                  </a:cubicBezTo>
                  <a:cubicBezTo>
                    <a:pt x="3424" y="4384"/>
                    <a:pt x="3336" y="4171"/>
                    <a:pt x="3299" y="4405"/>
                  </a:cubicBezTo>
                  <a:cubicBezTo>
                    <a:pt x="3262" y="4639"/>
                    <a:pt x="3019" y="5329"/>
                    <a:pt x="3078" y="5403"/>
                  </a:cubicBezTo>
                  <a:cubicBezTo>
                    <a:pt x="3137" y="5478"/>
                    <a:pt x="3181" y="5648"/>
                    <a:pt x="3078" y="5648"/>
                  </a:cubicBezTo>
                  <a:cubicBezTo>
                    <a:pt x="2975" y="5648"/>
                    <a:pt x="2872" y="5627"/>
                    <a:pt x="2821" y="5552"/>
                  </a:cubicBezTo>
                  <a:cubicBezTo>
                    <a:pt x="2769" y="5478"/>
                    <a:pt x="2601" y="5656"/>
                    <a:pt x="2482" y="5648"/>
                  </a:cubicBezTo>
                  <a:cubicBezTo>
                    <a:pt x="2427" y="5644"/>
                    <a:pt x="2196" y="5794"/>
                    <a:pt x="2276" y="5851"/>
                  </a:cubicBezTo>
                  <a:cubicBezTo>
                    <a:pt x="2355" y="5909"/>
                    <a:pt x="2355" y="6185"/>
                    <a:pt x="2355" y="6300"/>
                  </a:cubicBezTo>
                  <a:cubicBezTo>
                    <a:pt x="2355" y="6415"/>
                    <a:pt x="2531" y="6761"/>
                    <a:pt x="2499" y="6876"/>
                  </a:cubicBezTo>
                  <a:cubicBezTo>
                    <a:pt x="2467" y="6991"/>
                    <a:pt x="2308" y="7118"/>
                    <a:pt x="2308" y="7267"/>
                  </a:cubicBezTo>
                  <a:cubicBezTo>
                    <a:pt x="2308" y="7417"/>
                    <a:pt x="2340" y="7555"/>
                    <a:pt x="2284" y="7590"/>
                  </a:cubicBezTo>
                  <a:cubicBezTo>
                    <a:pt x="2228" y="7624"/>
                    <a:pt x="2052" y="7728"/>
                    <a:pt x="1965" y="7820"/>
                  </a:cubicBezTo>
                  <a:cubicBezTo>
                    <a:pt x="1877" y="7912"/>
                    <a:pt x="1733" y="7912"/>
                    <a:pt x="1686" y="8050"/>
                  </a:cubicBezTo>
                  <a:cubicBezTo>
                    <a:pt x="1638" y="8188"/>
                    <a:pt x="1566" y="8308"/>
                    <a:pt x="1399" y="8281"/>
                  </a:cubicBezTo>
                  <a:cubicBezTo>
                    <a:pt x="1255" y="8257"/>
                    <a:pt x="1183" y="8223"/>
                    <a:pt x="1071" y="8419"/>
                  </a:cubicBezTo>
                  <a:cubicBezTo>
                    <a:pt x="960" y="8614"/>
                    <a:pt x="936" y="8534"/>
                    <a:pt x="856" y="8626"/>
                  </a:cubicBezTo>
                  <a:cubicBezTo>
                    <a:pt x="777" y="8718"/>
                    <a:pt x="697" y="8557"/>
                    <a:pt x="633" y="8522"/>
                  </a:cubicBezTo>
                  <a:cubicBezTo>
                    <a:pt x="569" y="8488"/>
                    <a:pt x="482" y="8626"/>
                    <a:pt x="418" y="8626"/>
                  </a:cubicBezTo>
                  <a:cubicBezTo>
                    <a:pt x="354" y="8626"/>
                    <a:pt x="298" y="8775"/>
                    <a:pt x="219" y="8810"/>
                  </a:cubicBezTo>
                  <a:cubicBezTo>
                    <a:pt x="138" y="8845"/>
                    <a:pt x="59" y="8810"/>
                    <a:pt x="59" y="8948"/>
                  </a:cubicBezTo>
                  <a:cubicBezTo>
                    <a:pt x="59" y="9033"/>
                    <a:pt x="44" y="9132"/>
                    <a:pt x="0" y="9206"/>
                  </a:cubicBezTo>
                  <a:lnTo>
                    <a:pt x="0" y="9206"/>
                  </a:lnTo>
                  <a:lnTo>
                    <a:pt x="57" y="9656"/>
                  </a:lnTo>
                  <a:cubicBezTo>
                    <a:pt x="57" y="9656"/>
                    <a:pt x="398" y="9820"/>
                    <a:pt x="412" y="9985"/>
                  </a:cubicBezTo>
                  <a:cubicBezTo>
                    <a:pt x="426" y="10149"/>
                    <a:pt x="483" y="10682"/>
                    <a:pt x="483" y="10682"/>
                  </a:cubicBezTo>
                  <a:cubicBezTo>
                    <a:pt x="483" y="10682"/>
                    <a:pt x="479" y="10682"/>
                    <a:pt x="473" y="10683"/>
                  </a:cubicBezTo>
                  <a:cubicBezTo>
                    <a:pt x="611" y="10840"/>
                    <a:pt x="800" y="11007"/>
                    <a:pt x="800" y="11067"/>
                  </a:cubicBezTo>
                  <a:cubicBezTo>
                    <a:pt x="800" y="11136"/>
                    <a:pt x="817" y="11343"/>
                    <a:pt x="984" y="11458"/>
                  </a:cubicBezTo>
                  <a:cubicBezTo>
                    <a:pt x="1090" y="11531"/>
                    <a:pt x="1199" y="11609"/>
                    <a:pt x="1265" y="11674"/>
                  </a:cubicBezTo>
                  <a:cubicBezTo>
                    <a:pt x="1273" y="11644"/>
                    <a:pt x="1278" y="11625"/>
                    <a:pt x="1278" y="11625"/>
                  </a:cubicBezTo>
                  <a:lnTo>
                    <a:pt x="1420" y="11604"/>
                  </a:lnTo>
                  <a:cubicBezTo>
                    <a:pt x="1420" y="11604"/>
                    <a:pt x="1462" y="11642"/>
                    <a:pt x="1501" y="11704"/>
                  </a:cubicBezTo>
                  <a:cubicBezTo>
                    <a:pt x="1536" y="11538"/>
                    <a:pt x="1781" y="11356"/>
                    <a:pt x="1909" y="11366"/>
                  </a:cubicBezTo>
                  <a:cubicBezTo>
                    <a:pt x="2044" y="11378"/>
                    <a:pt x="2355" y="11735"/>
                    <a:pt x="2323" y="11861"/>
                  </a:cubicBezTo>
                  <a:cubicBezTo>
                    <a:pt x="2292" y="11988"/>
                    <a:pt x="2068" y="12449"/>
                    <a:pt x="1965" y="12483"/>
                  </a:cubicBezTo>
                  <a:cubicBezTo>
                    <a:pt x="1926" y="12496"/>
                    <a:pt x="1868" y="12503"/>
                    <a:pt x="1811" y="12506"/>
                  </a:cubicBezTo>
                  <a:cubicBezTo>
                    <a:pt x="1802" y="12581"/>
                    <a:pt x="1789" y="12651"/>
                    <a:pt x="1789" y="12691"/>
                  </a:cubicBezTo>
                  <a:cubicBezTo>
                    <a:pt x="1789" y="12794"/>
                    <a:pt x="1917" y="12957"/>
                    <a:pt x="1988" y="13141"/>
                  </a:cubicBezTo>
                  <a:cubicBezTo>
                    <a:pt x="2059" y="13326"/>
                    <a:pt x="1874" y="13449"/>
                    <a:pt x="1775" y="13326"/>
                  </a:cubicBezTo>
                  <a:cubicBezTo>
                    <a:pt x="1676" y="13203"/>
                    <a:pt x="1633" y="13449"/>
                    <a:pt x="1690" y="13551"/>
                  </a:cubicBezTo>
                  <a:cubicBezTo>
                    <a:pt x="1747" y="13654"/>
                    <a:pt x="1718" y="13941"/>
                    <a:pt x="1818" y="13962"/>
                  </a:cubicBezTo>
                  <a:cubicBezTo>
                    <a:pt x="1917" y="13982"/>
                    <a:pt x="2002" y="14269"/>
                    <a:pt x="2116" y="14269"/>
                  </a:cubicBezTo>
                  <a:cubicBezTo>
                    <a:pt x="2229" y="14269"/>
                    <a:pt x="2329" y="14535"/>
                    <a:pt x="2329" y="14535"/>
                  </a:cubicBezTo>
                  <a:cubicBezTo>
                    <a:pt x="2329" y="14535"/>
                    <a:pt x="2485" y="14679"/>
                    <a:pt x="2485" y="14761"/>
                  </a:cubicBezTo>
                  <a:cubicBezTo>
                    <a:pt x="2485" y="14771"/>
                    <a:pt x="2482" y="14781"/>
                    <a:pt x="2478" y="14792"/>
                  </a:cubicBezTo>
                  <a:cubicBezTo>
                    <a:pt x="2602" y="14774"/>
                    <a:pt x="2684" y="14768"/>
                    <a:pt x="2698" y="14694"/>
                  </a:cubicBezTo>
                  <a:cubicBezTo>
                    <a:pt x="2714" y="14613"/>
                    <a:pt x="2874" y="14613"/>
                    <a:pt x="2985" y="14774"/>
                  </a:cubicBezTo>
                  <a:cubicBezTo>
                    <a:pt x="3097" y="14936"/>
                    <a:pt x="3552" y="15350"/>
                    <a:pt x="3719" y="15546"/>
                  </a:cubicBezTo>
                  <a:cubicBezTo>
                    <a:pt x="3887" y="15742"/>
                    <a:pt x="4277" y="15960"/>
                    <a:pt x="4413" y="15949"/>
                  </a:cubicBezTo>
                  <a:cubicBezTo>
                    <a:pt x="4548" y="15937"/>
                    <a:pt x="4676" y="16087"/>
                    <a:pt x="4883" y="16075"/>
                  </a:cubicBezTo>
                  <a:cubicBezTo>
                    <a:pt x="4914" y="16074"/>
                    <a:pt x="4941" y="16075"/>
                    <a:pt x="4966" y="16078"/>
                  </a:cubicBezTo>
                  <a:cubicBezTo>
                    <a:pt x="4995" y="16033"/>
                    <a:pt x="5045" y="16032"/>
                    <a:pt x="5083" y="15950"/>
                  </a:cubicBezTo>
                  <a:cubicBezTo>
                    <a:pt x="5140" y="15827"/>
                    <a:pt x="5225" y="16053"/>
                    <a:pt x="5197" y="16216"/>
                  </a:cubicBezTo>
                  <a:cubicBezTo>
                    <a:pt x="5183" y="16292"/>
                    <a:pt x="5195" y="16377"/>
                    <a:pt x="5217" y="16444"/>
                  </a:cubicBezTo>
                  <a:cubicBezTo>
                    <a:pt x="5245" y="16386"/>
                    <a:pt x="5274" y="16308"/>
                    <a:pt x="5298" y="16225"/>
                  </a:cubicBezTo>
                  <a:cubicBezTo>
                    <a:pt x="5370" y="15972"/>
                    <a:pt x="5481" y="15983"/>
                    <a:pt x="5553" y="15903"/>
                  </a:cubicBezTo>
                  <a:cubicBezTo>
                    <a:pt x="5625" y="15822"/>
                    <a:pt x="5697" y="15857"/>
                    <a:pt x="5848" y="15972"/>
                  </a:cubicBezTo>
                  <a:cubicBezTo>
                    <a:pt x="5991" y="16080"/>
                    <a:pt x="6049" y="15852"/>
                    <a:pt x="6263" y="16135"/>
                  </a:cubicBezTo>
                  <a:cubicBezTo>
                    <a:pt x="6308" y="16107"/>
                    <a:pt x="6364" y="16073"/>
                    <a:pt x="6389" y="16073"/>
                  </a:cubicBezTo>
                  <a:cubicBezTo>
                    <a:pt x="6432" y="16073"/>
                    <a:pt x="6489" y="15950"/>
                    <a:pt x="6559" y="15847"/>
                  </a:cubicBezTo>
                  <a:cubicBezTo>
                    <a:pt x="6630" y="15745"/>
                    <a:pt x="6616" y="15621"/>
                    <a:pt x="6701" y="15642"/>
                  </a:cubicBezTo>
                  <a:cubicBezTo>
                    <a:pt x="6787" y="15663"/>
                    <a:pt x="6829" y="15499"/>
                    <a:pt x="7014" y="15355"/>
                  </a:cubicBezTo>
                  <a:cubicBezTo>
                    <a:pt x="7198" y="15212"/>
                    <a:pt x="7354" y="15438"/>
                    <a:pt x="7440" y="15335"/>
                  </a:cubicBezTo>
                  <a:cubicBezTo>
                    <a:pt x="7525" y="15232"/>
                    <a:pt x="7624" y="15191"/>
                    <a:pt x="7624" y="15294"/>
                  </a:cubicBezTo>
                  <a:cubicBezTo>
                    <a:pt x="7624" y="15397"/>
                    <a:pt x="7738" y="15520"/>
                    <a:pt x="7766" y="15642"/>
                  </a:cubicBezTo>
                  <a:cubicBezTo>
                    <a:pt x="7792" y="15752"/>
                    <a:pt x="7941" y="15797"/>
                    <a:pt x="7973" y="15804"/>
                  </a:cubicBezTo>
                  <a:cubicBezTo>
                    <a:pt x="7999" y="15784"/>
                    <a:pt x="8021" y="15766"/>
                    <a:pt x="8033" y="15753"/>
                  </a:cubicBezTo>
                  <a:cubicBezTo>
                    <a:pt x="8121" y="15661"/>
                    <a:pt x="8272" y="15764"/>
                    <a:pt x="8272" y="15903"/>
                  </a:cubicBezTo>
                  <a:cubicBezTo>
                    <a:pt x="8272" y="16041"/>
                    <a:pt x="8280" y="16190"/>
                    <a:pt x="8352" y="16190"/>
                  </a:cubicBezTo>
                  <a:cubicBezTo>
                    <a:pt x="8424" y="16190"/>
                    <a:pt x="8496" y="16190"/>
                    <a:pt x="8496" y="16444"/>
                  </a:cubicBezTo>
                  <a:cubicBezTo>
                    <a:pt x="8496" y="16697"/>
                    <a:pt x="8559" y="16985"/>
                    <a:pt x="8408" y="17204"/>
                  </a:cubicBezTo>
                  <a:cubicBezTo>
                    <a:pt x="8256" y="17423"/>
                    <a:pt x="8081" y="17814"/>
                    <a:pt x="8113" y="17929"/>
                  </a:cubicBezTo>
                  <a:cubicBezTo>
                    <a:pt x="8145" y="18044"/>
                    <a:pt x="8065" y="18263"/>
                    <a:pt x="8177" y="18183"/>
                  </a:cubicBezTo>
                  <a:cubicBezTo>
                    <a:pt x="8288" y="18102"/>
                    <a:pt x="8544" y="18183"/>
                    <a:pt x="8504" y="18274"/>
                  </a:cubicBezTo>
                  <a:cubicBezTo>
                    <a:pt x="8464" y="18367"/>
                    <a:pt x="8512" y="18689"/>
                    <a:pt x="8615" y="18700"/>
                  </a:cubicBezTo>
                  <a:cubicBezTo>
                    <a:pt x="8719" y="18712"/>
                    <a:pt x="8783" y="18793"/>
                    <a:pt x="8751" y="18931"/>
                  </a:cubicBezTo>
                  <a:cubicBezTo>
                    <a:pt x="8719" y="19069"/>
                    <a:pt x="8663" y="19276"/>
                    <a:pt x="8751" y="19276"/>
                  </a:cubicBezTo>
                  <a:cubicBezTo>
                    <a:pt x="8838" y="19276"/>
                    <a:pt x="8966" y="19276"/>
                    <a:pt x="8950" y="19415"/>
                  </a:cubicBezTo>
                  <a:cubicBezTo>
                    <a:pt x="8934" y="19553"/>
                    <a:pt x="9014" y="19679"/>
                    <a:pt x="9173" y="19587"/>
                  </a:cubicBezTo>
                  <a:cubicBezTo>
                    <a:pt x="9267" y="19533"/>
                    <a:pt x="9314" y="19484"/>
                    <a:pt x="9335" y="19539"/>
                  </a:cubicBezTo>
                  <a:cubicBezTo>
                    <a:pt x="9399" y="19535"/>
                    <a:pt x="9403" y="19744"/>
                    <a:pt x="9513" y="19783"/>
                  </a:cubicBezTo>
                  <a:cubicBezTo>
                    <a:pt x="9626" y="19824"/>
                    <a:pt x="9569" y="19435"/>
                    <a:pt x="9527" y="19373"/>
                  </a:cubicBezTo>
                  <a:cubicBezTo>
                    <a:pt x="9484" y="19311"/>
                    <a:pt x="9541" y="19045"/>
                    <a:pt x="9584" y="19107"/>
                  </a:cubicBezTo>
                  <a:cubicBezTo>
                    <a:pt x="9626" y="19168"/>
                    <a:pt x="9754" y="19107"/>
                    <a:pt x="9825" y="18984"/>
                  </a:cubicBezTo>
                  <a:cubicBezTo>
                    <a:pt x="9896" y="18861"/>
                    <a:pt x="10038" y="19086"/>
                    <a:pt x="10095" y="18943"/>
                  </a:cubicBezTo>
                  <a:cubicBezTo>
                    <a:pt x="10152" y="18799"/>
                    <a:pt x="10279" y="19045"/>
                    <a:pt x="10407" y="18943"/>
                  </a:cubicBezTo>
                  <a:cubicBezTo>
                    <a:pt x="10535" y="18840"/>
                    <a:pt x="10592" y="19025"/>
                    <a:pt x="10648" y="18881"/>
                  </a:cubicBezTo>
                  <a:cubicBezTo>
                    <a:pt x="10705" y="18738"/>
                    <a:pt x="10890" y="18553"/>
                    <a:pt x="10932" y="18615"/>
                  </a:cubicBezTo>
                  <a:cubicBezTo>
                    <a:pt x="10975" y="18676"/>
                    <a:pt x="11003" y="18799"/>
                    <a:pt x="11230" y="18840"/>
                  </a:cubicBezTo>
                  <a:cubicBezTo>
                    <a:pt x="11458" y="18881"/>
                    <a:pt x="11330" y="19045"/>
                    <a:pt x="11330" y="19148"/>
                  </a:cubicBezTo>
                  <a:cubicBezTo>
                    <a:pt x="11330" y="19250"/>
                    <a:pt x="11585" y="19517"/>
                    <a:pt x="11685" y="19537"/>
                  </a:cubicBezTo>
                  <a:cubicBezTo>
                    <a:pt x="11703" y="19541"/>
                    <a:pt x="11729" y="19573"/>
                    <a:pt x="11758" y="19622"/>
                  </a:cubicBezTo>
                  <a:cubicBezTo>
                    <a:pt x="11827" y="19573"/>
                    <a:pt x="11951" y="19655"/>
                    <a:pt x="11978" y="19538"/>
                  </a:cubicBezTo>
                  <a:cubicBezTo>
                    <a:pt x="12010" y="19399"/>
                    <a:pt x="12127" y="19437"/>
                    <a:pt x="12174" y="19553"/>
                  </a:cubicBezTo>
                  <a:cubicBezTo>
                    <a:pt x="12222" y="19668"/>
                    <a:pt x="12275" y="19691"/>
                    <a:pt x="12382" y="19553"/>
                  </a:cubicBezTo>
                  <a:cubicBezTo>
                    <a:pt x="12488" y="19415"/>
                    <a:pt x="12541" y="19691"/>
                    <a:pt x="12477" y="19768"/>
                  </a:cubicBezTo>
                  <a:cubicBezTo>
                    <a:pt x="12414" y="19844"/>
                    <a:pt x="12456" y="20082"/>
                    <a:pt x="12557" y="20221"/>
                  </a:cubicBezTo>
                  <a:cubicBezTo>
                    <a:pt x="12658" y="20359"/>
                    <a:pt x="12674" y="20136"/>
                    <a:pt x="12653" y="19998"/>
                  </a:cubicBezTo>
                  <a:cubicBezTo>
                    <a:pt x="12632" y="19860"/>
                    <a:pt x="12823" y="19722"/>
                    <a:pt x="13158" y="19561"/>
                  </a:cubicBezTo>
                  <a:cubicBezTo>
                    <a:pt x="13493" y="19399"/>
                    <a:pt x="13854" y="19046"/>
                    <a:pt x="13860" y="18970"/>
                  </a:cubicBezTo>
                  <a:cubicBezTo>
                    <a:pt x="13865" y="18893"/>
                    <a:pt x="14099" y="19107"/>
                    <a:pt x="14211" y="18985"/>
                  </a:cubicBezTo>
                  <a:cubicBezTo>
                    <a:pt x="14322" y="18862"/>
                    <a:pt x="14726" y="18847"/>
                    <a:pt x="14833" y="18839"/>
                  </a:cubicBezTo>
                  <a:cubicBezTo>
                    <a:pt x="14939" y="18831"/>
                    <a:pt x="14934" y="18700"/>
                    <a:pt x="15045" y="18570"/>
                  </a:cubicBezTo>
                  <a:cubicBezTo>
                    <a:pt x="15157" y="18440"/>
                    <a:pt x="15130" y="18378"/>
                    <a:pt x="15258" y="18325"/>
                  </a:cubicBezTo>
                  <a:cubicBezTo>
                    <a:pt x="15385" y="18271"/>
                    <a:pt x="15465" y="18102"/>
                    <a:pt x="15465" y="18010"/>
                  </a:cubicBezTo>
                  <a:cubicBezTo>
                    <a:pt x="15465" y="17918"/>
                    <a:pt x="15704" y="17887"/>
                    <a:pt x="15710" y="17787"/>
                  </a:cubicBezTo>
                  <a:cubicBezTo>
                    <a:pt x="15715" y="17688"/>
                    <a:pt x="15891" y="17657"/>
                    <a:pt x="15891" y="17534"/>
                  </a:cubicBezTo>
                  <a:cubicBezTo>
                    <a:pt x="15891" y="17412"/>
                    <a:pt x="15997" y="17434"/>
                    <a:pt x="16045" y="17342"/>
                  </a:cubicBezTo>
                  <a:cubicBezTo>
                    <a:pt x="16093" y="17250"/>
                    <a:pt x="16008" y="16981"/>
                    <a:pt x="16093" y="16943"/>
                  </a:cubicBezTo>
                  <a:cubicBezTo>
                    <a:pt x="16177" y="16904"/>
                    <a:pt x="16061" y="16759"/>
                    <a:pt x="16045" y="16690"/>
                  </a:cubicBezTo>
                  <a:cubicBezTo>
                    <a:pt x="16029" y="16621"/>
                    <a:pt x="16204" y="16605"/>
                    <a:pt x="16294" y="16521"/>
                  </a:cubicBezTo>
                  <a:cubicBezTo>
                    <a:pt x="16385" y="16436"/>
                    <a:pt x="16443" y="16306"/>
                    <a:pt x="16459" y="16160"/>
                  </a:cubicBezTo>
                  <a:cubicBezTo>
                    <a:pt x="16475" y="16014"/>
                    <a:pt x="16624" y="15884"/>
                    <a:pt x="16693" y="15845"/>
                  </a:cubicBezTo>
                  <a:cubicBezTo>
                    <a:pt x="16762" y="15807"/>
                    <a:pt x="16789" y="15600"/>
                    <a:pt x="16768" y="15423"/>
                  </a:cubicBezTo>
                  <a:cubicBezTo>
                    <a:pt x="16747" y="15247"/>
                    <a:pt x="16890" y="15292"/>
                    <a:pt x="16826" y="15223"/>
                  </a:cubicBezTo>
                  <a:cubicBezTo>
                    <a:pt x="16762" y="15154"/>
                    <a:pt x="16853" y="14963"/>
                    <a:pt x="16980" y="14909"/>
                  </a:cubicBezTo>
                  <a:cubicBezTo>
                    <a:pt x="17108" y="14855"/>
                    <a:pt x="16900" y="14771"/>
                    <a:pt x="16832" y="14848"/>
                  </a:cubicBezTo>
                  <a:cubicBezTo>
                    <a:pt x="16762" y="14924"/>
                    <a:pt x="16688" y="14625"/>
                    <a:pt x="16624" y="14740"/>
                  </a:cubicBezTo>
                  <a:cubicBezTo>
                    <a:pt x="16560" y="14855"/>
                    <a:pt x="16380" y="14671"/>
                    <a:pt x="16497" y="14633"/>
                  </a:cubicBezTo>
                  <a:cubicBezTo>
                    <a:pt x="16613" y="14594"/>
                    <a:pt x="16794" y="14402"/>
                    <a:pt x="16874" y="14364"/>
                  </a:cubicBezTo>
                  <a:cubicBezTo>
                    <a:pt x="16954" y="14325"/>
                    <a:pt x="16757" y="14072"/>
                    <a:pt x="16656" y="14080"/>
                  </a:cubicBezTo>
                  <a:cubicBezTo>
                    <a:pt x="16555" y="14087"/>
                    <a:pt x="16443" y="13742"/>
                    <a:pt x="16337" y="13742"/>
                  </a:cubicBezTo>
                  <a:cubicBezTo>
                    <a:pt x="16231" y="13742"/>
                    <a:pt x="16417" y="13635"/>
                    <a:pt x="16539" y="13727"/>
                  </a:cubicBezTo>
                  <a:cubicBezTo>
                    <a:pt x="16661" y="13819"/>
                    <a:pt x="16805" y="13896"/>
                    <a:pt x="16858" y="13819"/>
                  </a:cubicBezTo>
                  <a:cubicBezTo>
                    <a:pt x="16911" y="13742"/>
                    <a:pt x="16651" y="13435"/>
                    <a:pt x="16555" y="13328"/>
                  </a:cubicBezTo>
                  <a:cubicBezTo>
                    <a:pt x="16459" y="13220"/>
                    <a:pt x="16550" y="13074"/>
                    <a:pt x="16491" y="13013"/>
                  </a:cubicBezTo>
                  <a:cubicBezTo>
                    <a:pt x="16433" y="12952"/>
                    <a:pt x="16305" y="12560"/>
                    <a:pt x="16262" y="12383"/>
                  </a:cubicBezTo>
                  <a:cubicBezTo>
                    <a:pt x="16220" y="12207"/>
                    <a:pt x="15997" y="12176"/>
                    <a:pt x="15944" y="12061"/>
                  </a:cubicBezTo>
                  <a:cubicBezTo>
                    <a:pt x="15891" y="11946"/>
                    <a:pt x="15949" y="11677"/>
                    <a:pt x="16114" y="11577"/>
                  </a:cubicBezTo>
                  <a:cubicBezTo>
                    <a:pt x="16279" y="11478"/>
                    <a:pt x="16209" y="11278"/>
                    <a:pt x="16284" y="11301"/>
                  </a:cubicBezTo>
                  <a:cubicBezTo>
                    <a:pt x="16359" y="11324"/>
                    <a:pt x="16422" y="11278"/>
                    <a:pt x="16481" y="11102"/>
                  </a:cubicBezTo>
                  <a:cubicBezTo>
                    <a:pt x="16539" y="10925"/>
                    <a:pt x="16640" y="11032"/>
                    <a:pt x="16699" y="10940"/>
                  </a:cubicBezTo>
                  <a:cubicBezTo>
                    <a:pt x="16757" y="10848"/>
                    <a:pt x="17018" y="10856"/>
                    <a:pt x="17108" y="10764"/>
                  </a:cubicBezTo>
                  <a:cubicBezTo>
                    <a:pt x="17198" y="10672"/>
                    <a:pt x="17023" y="10388"/>
                    <a:pt x="16900" y="10434"/>
                  </a:cubicBezTo>
                  <a:cubicBezTo>
                    <a:pt x="16778" y="10479"/>
                    <a:pt x="16635" y="10411"/>
                    <a:pt x="16550" y="10226"/>
                  </a:cubicBezTo>
                  <a:cubicBezTo>
                    <a:pt x="16465" y="10042"/>
                    <a:pt x="16241" y="10564"/>
                    <a:pt x="16071" y="10679"/>
                  </a:cubicBezTo>
                  <a:cubicBezTo>
                    <a:pt x="15901" y="10794"/>
                    <a:pt x="15790" y="10472"/>
                    <a:pt x="15848" y="10265"/>
                  </a:cubicBezTo>
                  <a:cubicBezTo>
                    <a:pt x="15906" y="10058"/>
                    <a:pt x="15715" y="10065"/>
                    <a:pt x="15476" y="10080"/>
                  </a:cubicBezTo>
                  <a:cubicBezTo>
                    <a:pt x="15237" y="10096"/>
                    <a:pt x="15327" y="9466"/>
                    <a:pt x="15471" y="9436"/>
                  </a:cubicBezTo>
                  <a:cubicBezTo>
                    <a:pt x="15614" y="9405"/>
                    <a:pt x="15827" y="9628"/>
                    <a:pt x="15917" y="9244"/>
                  </a:cubicBezTo>
                  <a:cubicBezTo>
                    <a:pt x="16008" y="8860"/>
                    <a:pt x="16135" y="9159"/>
                    <a:pt x="16337" y="8822"/>
                  </a:cubicBezTo>
                  <a:cubicBezTo>
                    <a:pt x="16539" y="8484"/>
                    <a:pt x="16773" y="8277"/>
                    <a:pt x="16948" y="8476"/>
                  </a:cubicBezTo>
                  <a:cubicBezTo>
                    <a:pt x="17124" y="8676"/>
                    <a:pt x="16762" y="8991"/>
                    <a:pt x="16704" y="9182"/>
                  </a:cubicBezTo>
                  <a:cubicBezTo>
                    <a:pt x="16646" y="9374"/>
                    <a:pt x="16757" y="9436"/>
                    <a:pt x="16651" y="9581"/>
                  </a:cubicBezTo>
                  <a:cubicBezTo>
                    <a:pt x="16544" y="9728"/>
                    <a:pt x="16693" y="9766"/>
                    <a:pt x="16900" y="9574"/>
                  </a:cubicBezTo>
                  <a:cubicBezTo>
                    <a:pt x="17108" y="9382"/>
                    <a:pt x="17363" y="9152"/>
                    <a:pt x="17565" y="9037"/>
                  </a:cubicBezTo>
                  <a:cubicBezTo>
                    <a:pt x="17619" y="9006"/>
                    <a:pt x="17678" y="8998"/>
                    <a:pt x="17738" y="9005"/>
                  </a:cubicBezTo>
                  <a:cubicBezTo>
                    <a:pt x="17767" y="8894"/>
                    <a:pt x="17801" y="8805"/>
                    <a:pt x="17840" y="8777"/>
                  </a:cubicBezTo>
                  <a:cubicBezTo>
                    <a:pt x="17979" y="8677"/>
                    <a:pt x="18442" y="8376"/>
                    <a:pt x="18512" y="8242"/>
                  </a:cubicBezTo>
                  <a:cubicBezTo>
                    <a:pt x="18581" y="8108"/>
                    <a:pt x="18651" y="7874"/>
                    <a:pt x="18743" y="7874"/>
                  </a:cubicBezTo>
                  <a:cubicBezTo>
                    <a:pt x="18836" y="7874"/>
                    <a:pt x="18836" y="8008"/>
                    <a:pt x="18975" y="8008"/>
                  </a:cubicBezTo>
                  <a:cubicBezTo>
                    <a:pt x="19114" y="8008"/>
                    <a:pt x="19276" y="8075"/>
                    <a:pt x="19207" y="7907"/>
                  </a:cubicBezTo>
                  <a:cubicBezTo>
                    <a:pt x="19137" y="7740"/>
                    <a:pt x="19184" y="7740"/>
                    <a:pt x="19346" y="7706"/>
                  </a:cubicBezTo>
                  <a:cubicBezTo>
                    <a:pt x="19508" y="7673"/>
                    <a:pt x="19485" y="7439"/>
                    <a:pt x="19601" y="7439"/>
                  </a:cubicBezTo>
                  <a:cubicBezTo>
                    <a:pt x="19716" y="7439"/>
                    <a:pt x="19693" y="7038"/>
                    <a:pt x="19809" y="7038"/>
                  </a:cubicBezTo>
                  <a:cubicBezTo>
                    <a:pt x="19925" y="7038"/>
                    <a:pt x="19971" y="7272"/>
                    <a:pt x="20110" y="7205"/>
                  </a:cubicBezTo>
                  <a:cubicBezTo>
                    <a:pt x="20136" y="7192"/>
                    <a:pt x="20171" y="7202"/>
                    <a:pt x="20209" y="7226"/>
                  </a:cubicBezTo>
                  <a:cubicBezTo>
                    <a:pt x="20239" y="7192"/>
                    <a:pt x="20268" y="7160"/>
                    <a:pt x="20297" y="7130"/>
                  </a:cubicBezTo>
                  <a:cubicBezTo>
                    <a:pt x="20283" y="6921"/>
                    <a:pt x="20299" y="6733"/>
                    <a:pt x="20271" y="6634"/>
                  </a:cubicBezTo>
                  <a:cubicBezTo>
                    <a:pt x="20218" y="6450"/>
                    <a:pt x="20271" y="6312"/>
                    <a:pt x="20250" y="6204"/>
                  </a:cubicBezTo>
                  <a:cubicBezTo>
                    <a:pt x="20228" y="6097"/>
                    <a:pt x="20218" y="5836"/>
                    <a:pt x="20303" y="5836"/>
                  </a:cubicBezTo>
                  <a:cubicBezTo>
                    <a:pt x="20388" y="5836"/>
                    <a:pt x="20494" y="5529"/>
                    <a:pt x="20600" y="5636"/>
                  </a:cubicBezTo>
                  <a:cubicBezTo>
                    <a:pt x="20707" y="5744"/>
                    <a:pt x="20919" y="5774"/>
                    <a:pt x="20919" y="5636"/>
                  </a:cubicBezTo>
                  <a:cubicBezTo>
                    <a:pt x="20919" y="5498"/>
                    <a:pt x="21068" y="5483"/>
                    <a:pt x="21090" y="5298"/>
                  </a:cubicBezTo>
                  <a:cubicBezTo>
                    <a:pt x="21111" y="5114"/>
                    <a:pt x="21270" y="5068"/>
                    <a:pt x="21302" y="4899"/>
                  </a:cubicBezTo>
                  <a:cubicBezTo>
                    <a:pt x="21334" y="4731"/>
                    <a:pt x="21387" y="4331"/>
                    <a:pt x="21494" y="4239"/>
                  </a:cubicBezTo>
                  <a:cubicBezTo>
                    <a:pt x="21600" y="4147"/>
                    <a:pt x="21472" y="4086"/>
                    <a:pt x="21483" y="380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72" name="Shape 2901"/>
            <p:cNvSpPr/>
            <p:nvPr/>
          </p:nvSpPr>
          <p:spPr bwMode="auto">
            <a:xfrm>
              <a:off x="9474287" y="3816334"/>
              <a:ext cx="282828" cy="335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97" h="21330" extrusionOk="0">
                  <a:moveTo>
                    <a:pt x="20544" y="18588"/>
                  </a:moveTo>
                  <a:cubicBezTo>
                    <a:pt x="21336" y="17926"/>
                    <a:pt x="20016" y="16178"/>
                    <a:pt x="20016" y="15044"/>
                  </a:cubicBezTo>
                  <a:cubicBezTo>
                    <a:pt x="20016" y="13909"/>
                    <a:pt x="17839" y="14239"/>
                    <a:pt x="18433" y="14948"/>
                  </a:cubicBezTo>
                  <a:cubicBezTo>
                    <a:pt x="19027" y="15657"/>
                    <a:pt x="17313" y="15090"/>
                    <a:pt x="17179" y="15799"/>
                  </a:cubicBezTo>
                  <a:cubicBezTo>
                    <a:pt x="17048" y="16508"/>
                    <a:pt x="15793" y="15941"/>
                    <a:pt x="15860" y="16508"/>
                  </a:cubicBezTo>
                  <a:cubicBezTo>
                    <a:pt x="15927" y="17076"/>
                    <a:pt x="14542" y="16508"/>
                    <a:pt x="13882" y="16178"/>
                  </a:cubicBezTo>
                  <a:cubicBezTo>
                    <a:pt x="13221" y="15847"/>
                    <a:pt x="12299" y="17076"/>
                    <a:pt x="11308" y="17265"/>
                  </a:cubicBezTo>
                  <a:cubicBezTo>
                    <a:pt x="10320" y="17455"/>
                    <a:pt x="9794" y="18959"/>
                    <a:pt x="10450" y="18919"/>
                  </a:cubicBezTo>
                  <a:cubicBezTo>
                    <a:pt x="11242" y="18872"/>
                    <a:pt x="11637" y="18115"/>
                    <a:pt x="12429" y="18163"/>
                  </a:cubicBezTo>
                  <a:cubicBezTo>
                    <a:pt x="13221" y="18210"/>
                    <a:pt x="12958" y="17596"/>
                    <a:pt x="14079" y="17738"/>
                  </a:cubicBezTo>
                  <a:cubicBezTo>
                    <a:pt x="15200" y="17880"/>
                    <a:pt x="14408" y="20291"/>
                    <a:pt x="15927" y="20479"/>
                  </a:cubicBezTo>
                  <a:cubicBezTo>
                    <a:pt x="17443" y="20668"/>
                    <a:pt x="17510" y="21330"/>
                    <a:pt x="18235" y="21330"/>
                  </a:cubicBezTo>
                  <a:cubicBezTo>
                    <a:pt x="18960" y="21330"/>
                    <a:pt x="18105" y="19818"/>
                    <a:pt x="18169" y="19298"/>
                  </a:cubicBezTo>
                  <a:cubicBezTo>
                    <a:pt x="18235" y="18777"/>
                    <a:pt x="19752" y="19250"/>
                    <a:pt x="20544" y="18588"/>
                  </a:cubicBezTo>
                  <a:close/>
                  <a:moveTo>
                    <a:pt x="14606" y="14902"/>
                  </a:moveTo>
                  <a:cubicBezTo>
                    <a:pt x="14871" y="15374"/>
                    <a:pt x="16784" y="14618"/>
                    <a:pt x="16256" y="14145"/>
                  </a:cubicBezTo>
                  <a:cubicBezTo>
                    <a:pt x="15729" y="13673"/>
                    <a:pt x="14410" y="14547"/>
                    <a:pt x="14606" y="14902"/>
                  </a:cubicBezTo>
                  <a:close/>
                  <a:moveTo>
                    <a:pt x="2865" y="13956"/>
                  </a:moveTo>
                  <a:cubicBezTo>
                    <a:pt x="1943" y="14807"/>
                    <a:pt x="-264" y="16220"/>
                    <a:pt x="27" y="16604"/>
                  </a:cubicBezTo>
                  <a:cubicBezTo>
                    <a:pt x="424" y="17123"/>
                    <a:pt x="2865" y="14523"/>
                    <a:pt x="4052" y="13909"/>
                  </a:cubicBezTo>
                  <a:cubicBezTo>
                    <a:pt x="5239" y="13295"/>
                    <a:pt x="5042" y="12776"/>
                    <a:pt x="4647" y="12208"/>
                  </a:cubicBezTo>
                  <a:cubicBezTo>
                    <a:pt x="4250" y="11640"/>
                    <a:pt x="3788" y="13106"/>
                    <a:pt x="2865" y="13956"/>
                  </a:cubicBezTo>
                  <a:close/>
                  <a:moveTo>
                    <a:pt x="10648" y="13058"/>
                  </a:moveTo>
                  <a:cubicBezTo>
                    <a:pt x="10979" y="13011"/>
                    <a:pt x="11771" y="13058"/>
                    <a:pt x="11836" y="12585"/>
                  </a:cubicBezTo>
                  <a:cubicBezTo>
                    <a:pt x="11901" y="12113"/>
                    <a:pt x="12628" y="13436"/>
                    <a:pt x="12034" y="13861"/>
                  </a:cubicBezTo>
                  <a:cubicBezTo>
                    <a:pt x="11440" y="14287"/>
                    <a:pt x="11440" y="15469"/>
                    <a:pt x="12365" y="15611"/>
                  </a:cubicBezTo>
                  <a:cubicBezTo>
                    <a:pt x="13288" y="15753"/>
                    <a:pt x="15002" y="13485"/>
                    <a:pt x="14739" y="13058"/>
                  </a:cubicBezTo>
                  <a:cubicBezTo>
                    <a:pt x="14475" y="12633"/>
                    <a:pt x="13683" y="13342"/>
                    <a:pt x="13882" y="12776"/>
                  </a:cubicBezTo>
                  <a:cubicBezTo>
                    <a:pt x="14079" y="12208"/>
                    <a:pt x="11506" y="10742"/>
                    <a:pt x="10517" y="10884"/>
                  </a:cubicBezTo>
                  <a:cubicBezTo>
                    <a:pt x="9527" y="11026"/>
                    <a:pt x="9871" y="13169"/>
                    <a:pt x="10648" y="13058"/>
                  </a:cubicBezTo>
                  <a:close/>
                  <a:moveTo>
                    <a:pt x="6955" y="8474"/>
                  </a:moveTo>
                  <a:cubicBezTo>
                    <a:pt x="7153" y="9135"/>
                    <a:pt x="7615" y="10507"/>
                    <a:pt x="9066" y="10174"/>
                  </a:cubicBezTo>
                  <a:cubicBezTo>
                    <a:pt x="10517" y="9845"/>
                    <a:pt x="6812" y="7998"/>
                    <a:pt x="6955" y="8474"/>
                  </a:cubicBezTo>
                  <a:close/>
                  <a:moveTo>
                    <a:pt x="11177" y="8048"/>
                  </a:moveTo>
                  <a:cubicBezTo>
                    <a:pt x="12432" y="7906"/>
                    <a:pt x="14146" y="9041"/>
                    <a:pt x="13882" y="9466"/>
                  </a:cubicBezTo>
                  <a:cubicBezTo>
                    <a:pt x="13617" y="9891"/>
                    <a:pt x="13947" y="11262"/>
                    <a:pt x="14542" y="10884"/>
                  </a:cubicBezTo>
                  <a:cubicBezTo>
                    <a:pt x="15135" y="10507"/>
                    <a:pt x="16059" y="10978"/>
                    <a:pt x="15464" y="11592"/>
                  </a:cubicBezTo>
                  <a:cubicBezTo>
                    <a:pt x="14871" y="12208"/>
                    <a:pt x="16388" y="12821"/>
                    <a:pt x="16585" y="13578"/>
                  </a:cubicBezTo>
                  <a:cubicBezTo>
                    <a:pt x="16784" y="14335"/>
                    <a:pt x="17443" y="13720"/>
                    <a:pt x="17313" y="13153"/>
                  </a:cubicBezTo>
                  <a:cubicBezTo>
                    <a:pt x="17181" y="12585"/>
                    <a:pt x="17443" y="12633"/>
                    <a:pt x="18302" y="12208"/>
                  </a:cubicBezTo>
                  <a:cubicBezTo>
                    <a:pt x="19160" y="11783"/>
                    <a:pt x="18235" y="11073"/>
                    <a:pt x="17708" y="10269"/>
                  </a:cubicBezTo>
                  <a:cubicBezTo>
                    <a:pt x="17181" y="9466"/>
                    <a:pt x="15200" y="9750"/>
                    <a:pt x="15200" y="8993"/>
                  </a:cubicBezTo>
                  <a:cubicBezTo>
                    <a:pt x="15200" y="8237"/>
                    <a:pt x="13750" y="8000"/>
                    <a:pt x="13683" y="7575"/>
                  </a:cubicBezTo>
                  <a:cubicBezTo>
                    <a:pt x="13617" y="7149"/>
                    <a:pt x="11704" y="6724"/>
                    <a:pt x="10584" y="7197"/>
                  </a:cubicBezTo>
                  <a:cubicBezTo>
                    <a:pt x="9462" y="7671"/>
                    <a:pt x="10253" y="6346"/>
                    <a:pt x="9461" y="5731"/>
                  </a:cubicBezTo>
                  <a:cubicBezTo>
                    <a:pt x="8669" y="5118"/>
                    <a:pt x="10055" y="4219"/>
                    <a:pt x="10979" y="3463"/>
                  </a:cubicBezTo>
                  <a:cubicBezTo>
                    <a:pt x="11901" y="2708"/>
                    <a:pt x="10715" y="1431"/>
                    <a:pt x="10846" y="863"/>
                  </a:cubicBezTo>
                  <a:cubicBezTo>
                    <a:pt x="10979" y="296"/>
                    <a:pt x="10912" y="107"/>
                    <a:pt x="10450" y="296"/>
                  </a:cubicBezTo>
                  <a:cubicBezTo>
                    <a:pt x="9990" y="486"/>
                    <a:pt x="8075" y="-270"/>
                    <a:pt x="7219" y="107"/>
                  </a:cubicBezTo>
                  <a:cubicBezTo>
                    <a:pt x="6361" y="486"/>
                    <a:pt x="7153" y="3605"/>
                    <a:pt x="6756" y="3842"/>
                  </a:cubicBezTo>
                  <a:cubicBezTo>
                    <a:pt x="6361" y="4077"/>
                    <a:pt x="5848" y="3336"/>
                    <a:pt x="5699" y="3652"/>
                  </a:cubicBezTo>
                  <a:cubicBezTo>
                    <a:pt x="5502" y="4077"/>
                    <a:pt x="5767" y="5826"/>
                    <a:pt x="6295" y="5826"/>
                  </a:cubicBezTo>
                  <a:cubicBezTo>
                    <a:pt x="6823" y="5826"/>
                    <a:pt x="7219" y="6300"/>
                    <a:pt x="6889" y="7056"/>
                  </a:cubicBezTo>
                  <a:cubicBezTo>
                    <a:pt x="6559" y="7812"/>
                    <a:pt x="7877" y="7906"/>
                    <a:pt x="9131" y="7575"/>
                  </a:cubicBezTo>
                  <a:cubicBezTo>
                    <a:pt x="10386" y="7245"/>
                    <a:pt x="9923" y="8190"/>
                    <a:pt x="11177" y="804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73" name="Shape 2902"/>
            <p:cNvSpPr/>
            <p:nvPr/>
          </p:nvSpPr>
          <p:spPr bwMode="auto">
            <a:xfrm>
              <a:off x="10188920" y="4361064"/>
              <a:ext cx="376040" cy="2026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4" h="21522" extrusionOk="0">
                  <a:moveTo>
                    <a:pt x="20090" y="2793"/>
                  </a:moveTo>
                  <a:cubicBezTo>
                    <a:pt x="19285" y="2002"/>
                    <a:pt x="18580" y="1449"/>
                    <a:pt x="19585" y="2950"/>
                  </a:cubicBezTo>
                  <a:cubicBezTo>
                    <a:pt x="20594" y="4452"/>
                    <a:pt x="20051" y="5725"/>
                    <a:pt x="20643" y="5480"/>
                  </a:cubicBezTo>
                  <a:cubicBezTo>
                    <a:pt x="21600" y="5086"/>
                    <a:pt x="20896" y="3584"/>
                    <a:pt x="20090" y="2793"/>
                  </a:cubicBezTo>
                  <a:close/>
                  <a:moveTo>
                    <a:pt x="18378" y="5796"/>
                  </a:moveTo>
                  <a:cubicBezTo>
                    <a:pt x="18378" y="6505"/>
                    <a:pt x="17573" y="6903"/>
                    <a:pt x="16313" y="7690"/>
                  </a:cubicBezTo>
                  <a:cubicBezTo>
                    <a:pt x="15056" y="8481"/>
                    <a:pt x="12769" y="6786"/>
                    <a:pt x="12688" y="7928"/>
                  </a:cubicBezTo>
                  <a:cubicBezTo>
                    <a:pt x="12639" y="8639"/>
                    <a:pt x="14099" y="9905"/>
                    <a:pt x="15458" y="9905"/>
                  </a:cubicBezTo>
                  <a:cubicBezTo>
                    <a:pt x="16817" y="9905"/>
                    <a:pt x="18982" y="7770"/>
                    <a:pt x="18982" y="7139"/>
                  </a:cubicBezTo>
                  <a:cubicBezTo>
                    <a:pt x="18982" y="6507"/>
                    <a:pt x="19838" y="5401"/>
                    <a:pt x="19486" y="4768"/>
                  </a:cubicBezTo>
                  <a:cubicBezTo>
                    <a:pt x="19134" y="4136"/>
                    <a:pt x="18378" y="5084"/>
                    <a:pt x="18378" y="5796"/>
                  </a:cubicBezTo>
                  <a:close/>
                  <a:moveTo>
                    <a:pt x="15508" y="19860"/>
                  </a:moveTo>
                  <a:cubicBezTo>
                    <a:pt x="15156" y="19622"/>
                    <a:pt x="14250" y="18675"/>
                    <a:pt x="14299" y="18043"/>
                  </a:cubicBezTo>
                  <a:cubicBezTo>
                    <a:pt x="14350" y="17412"/>
                    <a:pt x="13293" y="17490"/>
                    <a:pt x="12588" y="16779"/>
                  </a:cubicBezTo>
                  <a:cubicBezTo>
                    <a:pt x="11883" y="16067"/>
                    <a:pt x="12135" y="13776"/>
                    <a:pt x="11379" y="13222"/>
                  </a:cubicBezTo>
                  <a:cubicBezTo>
                    <a:pt x="10624" y="12668"/>
                    <a:pt x="10070" y="10932"/>
                    <a:pt x="10976" y="11009"/>
                  </a:cubicBezTo>
                  <a:cubicBezTo>
                    <a:pt x="11882" y="11089"/>
                    <a:pt x="12034" y="10298"/>
                    <a:pt x="11329" y="9272"/>
                  </a:cubicBezTo>
                  <a:cubicBezTo>
                    <a:pt x="10624" y="8244"/>
                    <a:pt x="8056" y="7850"/>
                    <a:pt x="7955" y="6350"/>
                  </a:cubicBezTo>
                  <a:cubicBezTo>
                    <a:pt x="7854" y="4847"/>
                    <a:pt x="3273" y="1291"/>
                    <a:pt x="1259" y="579"/>
                  </a:cubicBezTo>
                  <a:cubicBezTo>
                    <a:pt x="901" y="454"/>
                    <a:pt x="470" y="248"/>
                    <a:pt x="0" y="0"/>
                  </a:cubicBezTo>
                  <a:lnTo>
                    <a:pt x="0" y="16864"/>
                  </a:lnTo>
                  <a:cubicBezTo>
                    <a:pt x="467" y="17356"/>
                    <a:pt x="1048" y="17751"/>
                    <a:pt x="1812" y="17807"/>
                  </a:cubicBezTo>
                  <a:cubicBezTo>
                    <a:pt x="4027" y="17964"/>
                    <a:pt x="3475" y="15988"/>
                    <a:pt x="3876" y="15988"/>
                  </a:cubicBezTo>
                  <a:cubicBezTo>
                    <a:pt x="4281" y="15988"/>
                    <a:pt x="4431" y="14882"/>
                    <a:pt x="4885" y="14013"/>
                  </a:cubicBezTo>
                  <a:cubicBezTo>
                    <a:pt x="5337" y="13146"/>
                    <a:pt x="7301" y="13854"/>
                    <a:pt x="8459" y="15276"/>
                  </a:cubicBezTo>
                  <a:cubicBezTo>
                    <a:pt x="9617" y="16700"/>
                    <a:pt x="10976" y="20888"/>
                    <a:pt x="12184" y="20493"/>
                  </a:cubicBezTo>
                  <a:cubicBezTo>
                    <a:pt x="13394" y="20098"/>
                    <a:pt x="14652" y="21600"/>
                    <a:pt x="15760" y="21519"/>
                  </a:cubicBezTo>
                  <a:cubicBezTo>
                    <a:pt x="16868" y="21439"/>
                    <a:pt x="15860" y="20098"/>
                    <a:pt x="15508" y="1986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74" name="Shape 2903"/>
            <p:cNvSpPr/>
            <p:nvPr/>
          </p:nvSpPr>
          <p:spPr bwMode="auto">
            <a:xfrm>
              <a:off x="8367758" y="4045694"/>
              <a:ext cx="63396" cy="965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10" h="19961" extrusionOk="0">
                  <a:moveTo>
                    <a:pt x="4626" y="1"/>
                  </a:moveTo>
                  <a:cubicBezTo>
                    <a:pt x="1964" y="156"/>
                    <a:pt x="2554" y="2921"/>
                    <a:pt x="1073" y="4920"/>
                  </a:cubicBezTo>
                  <a:cubicBezTo>
                    <a:pt x="-405" y="6921"/>
                    <a:pt x="-104" y="8916"/>
                    <a:pt x="486" y="11839"/>
                  </a:cubicBezTo>
                  <a:cubicBezTo>
                    <a:pt x="1073" y="14765"/>
                    <a:pt x="486" y="17840"/>
                    <a:pt x="5517" y="19531"/>
                  </a:cubicBezTo>
                  <a:cubicBezTo>
                    <a:pt x="11290" y="21472"/>
                    <a:pt x="20605" y="16455"/>
                    <a:pt x="20905" y="12148"/>
                  </a:cubicBezTo>
                  <a:cubicBezTo>
                    <a:pt x="21195" y="7843"/>
                    <a:pt x="6861" y="-128"/>
                    <a:pt x="4626" y="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75" name="Shape 2904"/>
            <p:cNvSpPr/>
            <p:nvPr/>
          </p:nvSpPr>
          <p:spPr bwMode="auto">
            <a:xfrm>
              <a:off x="7238177" y="4590425"/>
              <a:ext cx="219475" cy="357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70" h="20854" extrusionOk="0">
                  <a:moveTo>
                    <a:pt x="17764" y="258"/>
                  </a:moveTo>
                  <a:cubicBezTo>
                    <a:pt x="17382" y="-455"/>
                    <a:pt x="17077" y="518"/>
                    <a:pt x="16737" y="691"/>
                  </a:cubicBezTo>
                  <a:cubicBezTo>
                    <a:pt x="16393" y="865"/>
                    <a:pt x="16223" y="1386"/>
                    <a:pt x="16306" y="1734"/>
                  </a:cubicBezTo>
                  <a:cubicBezTo>
                    <a:pt x="16393" y="2082"/>
                    <a:pt x="15278" y="2428"/>
                    <a:pt x="14594" y="2385"/>
                  </a:cubicBezTo>
                  <a:cubicBezTo>
                    <a:pt x="13908" y="2341"/>
                    <a:pt x="12792" y="2559"/>
                    <a:pt x="13137" y="3036"/>
                  </a:cubicBezTo>
                  <a:cubicBezTo>
                    <a:pt x="13476" y="3514"/>
                    <a:pt x="12623" y="3427"/>
                    <a:pt x="13051" y="3817"/>
                  </a:cubicBezTo>
                  <a:cubicBezTo>
                    <a:pt x="13476" y="4209"/>
                    <a:pt x="12108" y="4687"/>
                    <a:pt x="10906" y="4730"/>
                  </a:cubicBezTo>
                  <a:cubicBezTo>
                    <a:pt x="9706" y="4773"/>
                    <a:pt x="8165" y="5860"/>
                    <a:pt x="6878" y="5772"/>
                  </a:cubicBezTo>
                  <a:cubicBezTo>
                    <a:pt x="5591" y="5685"/>
                    <a:pt x="4306" y="6206"/>
                    <a:pt x="3193" y="6120"/>
                  </a:cubicBezTo>
                  <a:cubicBezTo>
                    <a:pt x="2075" y="6032"/>
                    <a:pt x="2849" y="7293"/>
                    <a:pt x="1991" y="8075"/>
                  </a:cubicBezTo>
                  <a:cubicBezTo>
                    <a:pt x="1133" y="8856"/>
                    <a:pt x="1563" y="9767"/>
                    <a:pt x="2333" y="10722"/>
                  </a:cubicBezTo>
                  <a:cubicBezTo>
                    <a:pt x="3105" y="11678"/>
                    <a:pt x="3706" y="12460"/>
                    <a:pt x="1647" y="13719"/>
                  </a:cubicBezTo>
                  <a:cubicBezTo>
                    <a:pt x="-408" y="14979"/>
                    <a:pt x="-238" y="16368"/>
                    <a:pt x="534" y="17236"/>
                  </a:cubicBezTo>
                  <a:cubicBezTo>
                    <a:pt x="1305" y="18105"/>
                    <a:pt x="1305" y="19408"/>
                    <a:pt x="2421" y="20016"/>
                  </a:cubicBezTo>
                  <a:cubicBezTo>
                    <a:pt x="3536" y="20625"/>
                    <a:pt x="6621" y="21145"/>
                    <a:pt x="7563" y="20668"/>
                  </a:cubicBezTo>
                  <a:cubicBezTo>
                    <a:pt x="8505" y="20190"/>
                    <a:pt x="9497" y="20733"/>
                    <a:pt x="10562" y="20103"/>
                  </a:cubicBezTo>
                  <a:cubicBezTo>
                    <a:pt x="11590" y="19495"/>
                    <a:pt x="13307" y="16151"/>
                    <a:pt x="14763" y="13936"/>
                  </a:cubicBezTo>
                  <a:cubicBezTo>
                    <a:pt x="16220" y="11722"/>
                    <a:pt x="18106" y="8811"/>
                    <a:pt x="17935" y="8204"/>
                  </a:cubicBezTo>
                  <a:cubicBezTo>
                    <a:pt x="17764" y="7596"/>
                    <a:pt x="18965" y="7205"/>
                    <a:pt x="18451" y="6553"/>
                  </a:cubicBezTo>
                  <a:cubicBezTo>
                    <a:pt x="17935" y="5902"/>
                    <a:pt x="18621" y="5120"/>
                    <a:pt x="19221" y="5641"/>
                  </a:cubicBezTo>
                  <a:cubicBezTo>
                    <a:pt x="19822" y="6163"/>
                    <a:pt x="20678" y="6163"/>
                    <a:pt x="20936" y="5469"/>
                  </a:cubicBezTo>
                  <a:cubicBezTo>
                    <a:pt x="21192" y="4773"/>
                    <a:pt x="19907" y="3687"/>
                    <a:pt x="19822" y="2689"/>
                  </a:cubicBezTo>
                  <a:cubicBezTo>
                    <a:pt x="19736" y="1690"/>
                    <a:pt x="18023" y="735"/>
                    <a:pt x="17764" y="25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76" name="Shape 2905"/>
            <p:cNvSpPr/>
            <p:nvPr/>
          </p:nvSpPr>
          <p:spPr bwMode="auto">
            <a:xfrm>
              <a:off x="7226651" y="3797220"/>
              <a:ext cx="360690" cy="177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8" h="20982" extrusionOk="0">
                  <a:moveTo>
                    <a:pt x="19639" y="20578"/>
                  </a:moveTo>
                  <a:cubicBezTo>
                    <a:pt x="20237" y="21600"/>
                    <a:pt x="21414" y="20409"/>
                    <a:pt x="21477" y="20000"/>
                  </a:cubicBezTo>
                  <a:cubicBezTo>
                    <a:pt x="21539" y="19591"/>
                    <a:pt x="18964" y="19427"/>
                    <a:pt x="19639" y="20578"/>
                  </a:cubicBezTo>
                  <a:close/>
                  <a:moveTo>
                    <a:pt x="15237" y="834"/>
                  </a:moveTo>
                  <a:cubicBezTo>
                    <a:pt x="14307" y="1174"/>
                    <a:pt x="11984" y="920"/>
                    <a:pt x="11674" y="1174"/>
                  </a:cubicBezTo>
                  <a:cubicBezTo>
                    <a:pt x="11364" y="1432"/>
                    <a:pt x="9197" y="3987"/>
                    <a:pt x="8887" y="5179"/>
                  </a:cubicBezTo>
                  <a:cubicBezTo>
                    <a:pt x="8577" y="6370"/>
                    <a:pt x="8112" y="6541"/>
                    <a:pt x="7648" y="5945"/>
                  </a:cubicBezTo>
                  <a:cubicBezTo>
                    <a:pt x="7183" y="5348"/>
                    <a:pt x="5272" y="5518"/>
                    <a:pt x="5119" y="5262"/>
                  </a:cubicBezTo>
                  <a:cubicBezTo>
                    <a:pt x="4963" y="5007"/>
                    <a:pt x="3570" y="4753"/>
                    <a:pt x="2898" y="4922"/>
                  </a:cubicBezTo>
                  <a:cubicBezTo>
                    <a:pt x="2227" y="5093"/>
                    <a:pt x="1865" y="4412"/>
                    <a:pt x="1556" y="4582"/>
                  </a:cubicBezTo>
                  <a:cubicBezTo>
                    <a:pt x="1246" y="4750"/>
                    <a:pt x="936" y="5348"/>
                    <a:pt x="783" y="5687"/>
                  </a:cubicBezTo>
                  <a:cubicBezTo>
                    <a:pt x="627" y="6028"/>
                    <a:pt x="936" y="6966"/>
                    <a:pt x="834" y="7307"/>
                  </a:cubicBezTo>
                  <a:cubicBezTo>
                    <a:pt x="806" y="7395"/>
                    <a:pt x="475" y="7684"/>
                    <a:pt x="0" y="8059"/>
                  </a:cubicBezTo>
                  <a:cubicBezTo>
                    <a:pt x="163" y="8718"/>
                    <a:pt x="258" y="9402"/>
                    <a:pt x="153" y="9898"/>
                  </a:cubicBezTo>
                  <a:cubicBezTo>
                    <a:pt x="-61" y="10913"/>
                    <a:pt x="127" y="13291"/>
                    <a:pt x="688" y="14655"/>
                  </a:cubicBezTo>
                  <a:cubicBezTo>
                    <a:pt x="1249" y="16021"/>
                    <a:pt x="1034" y="18533"/>
                    <a:pt x="1301" y="19019"/>
                  </a:cubicBezTo>
                  <a:cubicBezTo>
                    <a:pt x="1569" y="19503"/>
                    <a:pt x="3652" y="19415"/>
                    <a:pt x="4586" y="18401"/>
                  </a:cubicBezTo>
                  <a:cubicBezTo>
                    <a:pt x="5522" y="17389"/>
                    <a:pt x="6163" y="17211"/>
                    <a:pt x="6912" y="17211"/>
                  </a:cubicBezTo>
                  <a:cubicBezTo>
                    <a:pt x="7659" y="17211"/>
                    <a:pt x="8647" y="16155"/>
                    <a:pt x="8887" y="15624"/>
                  </a:cubicBezTo>
                  <a:cubicBezTo>
                    <a:pt x="9127" y="15095"/>
                    <a:pt x="10224" y="15052"/>
                    <a:pt x="10677" y="15142"/>
                  </a:cubicBezTo>
                  <a:cubicBezTo>
                    <a:pt x="11131" y="15229"/>
                    <a:pt x="11586" y="14392"/>
                    <a:pt x="12093" y="13555"/>
                  </a:cubicBezTo>
                  <a:cubicBezTo>
                    <a:pt x="12600" y="12716"/>
                    <a:pt x="14204" y="12366"/>
                    <a:pt x="15913" y="11484"/>
                  </a:cubicBezTo>
                  <a:cubicBezTo>
                    <a:pt x="17622" y="10604"/>
                    <a:pt x="17247" y="9281"/>
                    <a:pt x="17647" y="8486"/>
                  </a:cubicBezTo>
                  <a:cubicBezTo>
                    <a:pt x="17984" y="7824"/>
                    <a:pt x="18454" y="8016"/>
                    <a:pt x="19194" y="7529"/>
                  </a:cubicBezTo>
                  <a:cubicBezTo>
                    <a:pt x="18363" y="4723"/>
                    <a:pt x="17442" y="1580"/>
                    <a:pt x="16980" y="0"/>
                  </a:cubicBezTo>
                  <a:cubicBezTo>
                    <a:pt x="16158" y="417"/>
                    <a:pt x="15495" y="740"/>
                    <a:pt x="15237" y="83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77" name="Shape 2906"/>
            <p:cNvSpPr/>
            <p:nvPr/>
          </p:nvSpPr>
          <p:spPr bwMode="auto">
            <a:xfrm>
              <a:off x="8010441" y="5641658"/>
              <a:ext cx="61468" cy="32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562" h="16951" extrusionOk="0">
                  <a:moveTo>
                    <a:pt x="5562" y="714"/>
                  </a:moveTo>
                  <a:cubicBezTo>
                    <a:pt x="4497" y="-3262"/>
                    <a:pt x="-4365" y="10430"/>
                    <a:pt x="2726" y="15502"/>
                  </a:cubicBezTo>
                  <a:cubicBezTo>
                    <a:pt x="5910" y="17763"/>
                    <a:pt x="7327" y="12647"/>
                    <a:pt x="9453" y="15502"/>
                  </a:cubicBezTo>
                  <a:cubicBezTo>
                    <a:pt x="11570" y="18338"/>
                    <a:pt x="15819" y="17203"/>
                    <a:pt x="16528" y="10381"/>
                  </a:cubicBezTo>
                  <a:cubicBezTo>
                    <a:pt x="17235" y="3550"/>
                    <a:pt x="6620" y="4695"/>
                    <a:pt x="5562" y="71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78" name="Shape 2907"/>
            <p:cNvSpPr/>
            <p:nvPr/>
          </p:nvSpPr>
          <p:spPr bwMode="auto">
            <a:xfrm>
              <a:off x="10615395" y="4437517"/>
              <a:ext cx="237079" cy="137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93" h="20178" extrusionOk="0">
                  <a:moveTo>
                    <a:pt x="16195" y="11095"/>
                  </a:moveTo>
                  <a:cubicBezTo>
                    <a:pt x="15604" y="12896"/>
                    <a:pt x="17966" y="16006"/>
                    <a:pt x="18320" y="16086"/>
                  </a:cubicBezTo>
                  <a:cubicBezTo>
                    <a:pt x="18673" y="16168"/>
                    <a:pt x="16651" y="9709"/>
                    <a:pt x="16195" y="11095"/>
                  </a:cubicBezTo>
                  <a:close/>
                  <a:moveTo>
                    <a:pt x="18260" y="18378"/>
                  </a:moveTo>
                  <a:cubicBezTo>
                    <a:pt x="18378" y="18787"/>
                    <a:pt x="19914" y="20751"/>
                    <a:pt x="20680" y="20015"/>
                  </a:cubicBezTo>
                  <a:cubicBezTo>
                    <a:pt x="21447" y="19278"/>
                    <a:pt x="18059" y="17677"/>
                    <a:pt x="18260" y="18378"/>
                  </a:cubicBezTo>
                  <a:close/>
                  <a:moveTo>
                    <a:pt x="13421" y="14778"/>
                  </a:moveTo>
                  <a:cubicBezTo>
                    <a:pt x="13658" y="16416"/>
                    <a:pt x="15427" y="17396"/>
                    <a:pt x="16137" y="16824"/>
                  </a:cubicBezTo>
                  <a:cubicBezTo>
                    <a:pt x="16843" y="16251"/>
                    <a:pt x="13178" y="13086"/>
                    <a:pt x="13421" y="14778"/>
                  </a:cubicBezTo>
                  <a:close/>
                  <a:moveTo>
                    <a:pt x="13893" y="11260"/>
                  </a:moveTo>
                  <a:cubicBezTo>
                    <a:pt x="14543" y="10688"/>
                    <a:pt x="10240" y="7420"/>
                    <a:pt x="10174" y="8478"/>
                  </a:cubicBezTo>
                  <a:cubicBezTo>
                    <a:pt x="10116" y="9459"/>
                    <a:pt x="13244" y="11834"/>
                    <a:pt x="13893" y="11260"/>
                  </a:cubicBezTo>
                  <a:close/>
                  <a:moveTo>
                    <a:pt x="5041" y="4714"/>
                  </a:moveTo>
                  <a:cubicBezTo>
                    <a:pt x="4982" y="5123"/>
                    <a:pt x="6870" y="7660"/>
                    <a:pt x="7284" y="7251"/>
                  </a:cubicBezTo>
                  <a:cubicBezTo>
                    <a:pt x="7696" y="6843"/>
                    <a:pt x="5149" y="3976"/>
                    <a:pt x="5041" y="4714"/>
                  </a:cubicBezTo>
                  <a:close/>
                  <a:moveTo>
                    <a:pt x="7" y="131"/>
                  </a:moveTo>
                  <a:cubicBezTo>
                    <a:pt x="-153" y="1115"/>
                    <a:pt x="2372" y="6307"/>
                    <a:pt x="3310" y="5479"/>
                  </a:cubicBezTo>
                  <a:cubicBezTo>
                    <a:pt x="5041" y="3954"/>
                    <a:pt x="163" y="-849"/>
                    <a:pt x="7" y="13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79" name="Shape 2908"/>
            <p:cNvSpPr/>
            <p:nvPr/>
          </p:nvSpPr>
          <p:spPr bwMode="auto">
            <a:xfrm>
              <a:off x="10615395" y="4437517"/>
              <a:ext cx="237079" cy="137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93" h="20178" extrusionOk="0">
                  <a:moveTo>
                    <a:pt x="16195" y="11095"/>
                  </a:moveTo>
                  <a:cubicBezTo>
                    <a:pt x="15604" y="12896"/>
                    <a:pt x="17966" y="16006"/>
                    <a:pt x="18320" y="16086"/>
                  </a:cubicBezTo>
                  <a:cubicBezTo>
                    <a:pt x="18673" y="16168"/>
                    <a:pt x="16651" y="9709"/>
                    <a:pt x="16195" y="11095"/>
                  </a:cubicBezTo>
                  <a:close/>
                  <a:moveTo>
                    <a:pt x="18260" y="18378"/>
                  </a:moveTo>
                  <a:cubicBezTo>
                    <a:pt x="18378" y="18787"/>
                    <a:pt x="19914" y="20751"/>
                    <a:pt x="20680" y="20015"/>
                  </a:cubicBezTo>
                  <a:cubicBezTo>
                    <a:pt x="21447" y="19278"/>
                    <a:pt x="18059" y="17677"/>
                    <a:pt x="18260" y="18378"/>
                  </a:cubicBezTo>
                  <a:close/>
                  <a:moveTo>
                    <a:pt x="13421" y="14778"/>
                  </a:moveTo>
                  <a:cubicBezTo>
                    <a:pt x="13658" y="16416"/>
                    <a:pt x="15427" y="17396"/>
                    <a:pt x="16137" y="16824"/>
                  </a:cubicBezTo>
                  <a:cubicBezTo>
                    <a:pt x="16843" y="16251"/>
                    <a:pt x="13178" y="13086"/>
                    <a:pt x="13421" y="14778"/>
                  </a:cubicBezTo>
                  <a:close/>
                  <a:moveTo>
                    <a:pt x="13893" y="11260"/>
                  </a:moveTo>
                  <a:cubicBezTo>
                    <a:pt x="14543" y="10688"/>
                    <a:pt x="10240" y="7420"/>
                    <a:pt x="10174" y="8478"/>
                  </a:cubicBezTo>
                  <a:cubicBezTo>
                    <a:pt x="10116" y="9459"/>
                    <a:pt x="13244" y="11834"/>
                    <a:pt x="13893" y="11260"/>
                  </a:cubicBezTo>
                  <a:close/>
                  <a:moveTo>
                    <a:pt x="5041" y="4714"/>
                  </a:moveTo>
                  <a:cubicBezTo>
                    <a:pt x="4982" y="5123"/>
                    <a:pt x="6870" y="7660"/>
                    <a:pt x="7284" y="7251"/>
                  </a:cubicBezTo>
                  <a:cubicBezTo>
                    <a:pt x="7696" y="6843"/>
                    <a:pt x="5149" y="3976"/>
                    <a:pt x="5041" y="4714"/>
                  </a:cubicBezTo>
                  <a:close/>
                  <a:moveTo>
                    <a:pt x="7" y="131"/>
                  </a:moveTo>
                  <a:cubicBezTo>
                    <a:pt x="-153" y="1115"/>
                    <a:pt x="2372" y="6307"/>
                    <a:pt x="3310" y="5479"/>
                  </a:cubicBezTo>
                  <a:cubicBezTo>
                    <a:pt x="5041" y="3954"/>
                    <a:pt x="163" y="-849"/>
                    <a:pt x="7" y="13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80" name="Shape 2909"/>
            <p:cNvSpPr/>
            <p:nvPr/>
          </p:nvSpPr>
          <p:spPr bwMode="auto">
            <a:xfrm>
              <a:off x="9335971" y="4561755"/>
              <a:ext cx="1239277" cy="9139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6" h="21497" extrusionOk="0">
                  <a:moveTo>
                    <a:pt x="17620" y="19683"/>
                  </a:moveTo>
                  <a:cubicBezTo>
                    <a:pt x="17306" y="19722"/>
                    <a:pt x="16834" y="19360"/>
                    <a:pt x="16724" y="19394"/>
                  </a:cubicBezTo>
                  <a:cubicBezTo>
                    <a:pt x="16596" y="19434"/>
                    <a:pt x="17131" y="20339"/>
                    <a:pt x="16968" y="20575"/>
                  </a:cubicBezTo>
                  <a:cubicBezTo>
                    <a:pt x="16805" y="20811"/>
                    <a:pt x="17445" y="21455"/>
                    <a:pt x="17667" y="21494"/>
                  </a:cubicBezTo>
                  <a:cubicBezTo>
                    <a:pt x="17888" y="21533"/>
                    <a:pt x="17806" y="21245"/>
                    <a:pt x="17958" y="21257"/>
                  </a:cubicBezTo>
                  <a:cubicBezTo>
                    <a:pt x="18109" y="21271"/>
                    <a:pt x="18051" y="21087"/>
                    <a:pt x="18074" y="20956"/>
                  </a:cubicBezTo>
                  <a:cubicBezTo>
                    <a:pt x="18098" y="20825"/>
                    <a:pt x="18249" y="21100"/>
                    <a:pt x="18377" y="21022"/>
                  </a:cubicBezTo>
                  <a:cubicBezTo>
                    <a:pt x="18505" y="20943"/>
                    <a:pt x="18342" y="20378"/>
                    <a:pt x="18529" y="20378"/>
                  </a:cubicBezTo>
                  <a:cubicBezTo>
                    <a:pt x="18715" y="20378"/>
                    <a:pt x="18564" y="19696"/>
                    <a:pt x="18505" y="19473"/>
                  </a:cubicBezTo>
                  <a:cubicBezTo>
                    <a:pt x="18447" y="19249"/>
                    <a:pt x="17935" y="19643"/>
                    <a:pt x="17620" y="19683"/>
                  </a:cubicBezTo>
                  <a:close/>
                  <a:moveTo>
                    <a:pt x="12357" y="16034"/>
                  </a:moveTo>
                  <a:cubicBezTo>
                    <a:pt x="12485" y="16166"/>
                    <a:pt x="12916" y="16126"/>
                    <a:pt x="12986" y="15943"/>
                  </a:cubicBezTo>
                  <a:cubicBezTo>
                    <a:pt x="13056" y="15759"/>
                    <a:pt x="12242" y="15917"/>
                    <a:pt x="12357" y="16034"/>
                  </a:cubicBezTo>
                  <a:close/>
                  <a:moveTo>
                    <a:pt x="9737" y="497"/>
                  </a:moveTo>
                  <a:cubicBezTo>
                    <a:pt x="9714" y="340"/>
                    <a:pt x="8885" y="522"/>
                    <a:pt x="9062" y="681"/>
                  </a:cubicBezTo>
                  <a:cubicBezTo>
                    <a:pt x="9178" y="786"/>
                    <a:pt x="9761" y="655"/>
                    <a:pt x="9737" y="497"/>
                  </a:cubicBezTo>
                  <a:close/>
                  <a:moveTo>
                    <a:pt x="21404" y="10772"/>
                  </a:moveTo>
                  <a:cubicBezTo>
                    <a:pt x="21498" y="10694"/>
                    <a:pt x="21358" y="10274"/>
                    <a:pt x="21276" y="10339"/>
                  </a:cubicBezTo>
                  <a:cubicBezTo>
                    <a:pt x="21195" y="10405"/>
                    <a:pt x="21195" y="9683"/>
                    <a:pt x="21253" y="9355"/>
                  </a:cubicBezTo>
                  <a:cubicBezTo>
                    <a:pt x="21312" y="9027"/>
                    <a:pt x="21276" y="9066"/>
                    <a:pt x="21125" y="9237"/>
                  </a:cubicBezTo>
                  <a:cubicBezTo>
                    <a:pt x="20974" y="9408"/>
                    <a:pt x="20811" y="8909"/>
                    <a:pt x="20776" y="8778"/>
                  </a:cubicBezTo>
                  <a:cubicBezTo>
                    <a:pt x="20741" y="8647"/>
                    <a:pt x="20566" y="8279"/>
                    <a:pt x="20368" y="8331"/>
                  </a:cubicBezTo>
                  <a:cubicBezTo>
                    <a:pt x="20170" y="8384"/>
                    <a:pt x="20298" y="8017"/>
                    <a:pt x="20112" y="8056"/>
                  </a:cubicBezTo>
                  <a:cubicBezTo>
                    <a:pt x="19926" y="8095"/>
                    <a:pt x="19891" y="7754"/>
                    <a:pt x="19926" y="7439"/>
                  </a:cubicBezTo>
                  <a:cubicBezTo>
                    <a:pt x="19961" y="7124"/>
                    <a:pt x="19798" y="7374"/>
                    <a:pt x="19716" y="7243"/>
                  </a:cubicBezTo>
                  <a:cubicBezTo>
                    <a:pt x="19635" y="7111"/>
                    <a:pt x="19542" y="7216"/>
                    <a:pt x="19413" y="7269"/>
                  </a:cubicBezTo>
                  <a:cubicBezTo>
                    <a:pt x="19285" y="7321"/>
                    <a:pt x="19250" y="6993"/>
                    <a:pt x="19285" y="6862"/>
                  </a:cubicBezTo>
                  <a:cubicBezTo>
                    <a:pt x="19320" y="6731"/>
                    <a:pt x="19262" y="6573"/>
                    <a:pt x="19088" y="6429"/>
                  </a:cubicBezTo>
                  <a:cubicBezTo>
                    <a:pt x="18913" y="6284"/>
                    <a:pt x="18901" y="6166"/>
                    <a:pt x="18913" y="5995"/>
                  </a:cubicBezTo>
                  <a:cubicBezTo>
                    <a:pt x="18925" y="5825"/>
                    <a:pt x="17923" y="5248"/>
                    <a:pt x="17702" y="5195"/>
                  </a:cubicBezTo>
                  <a:cubicBezTo>
                    <a:pt x="17481" y="5143"/>
                    <a:pt x="17667" y="4880"/>
                    <a:pt x="17574" y="4789"/>
                  </a:cubicBezTo>
                  <a:cubicBezTo>
                    <a:pt x="17481" y="4697"/>
                    <a:pt x="17445" y="4355"/>
                    <a:pt x="17445" y="4067"/>
                  </a:cubicBezTo>
                  <a:cubicBezTo>
                    <a:pt x="17445" y="3778"/>
                    <a:pt x="17120" y="3686"/>
                    <a:pt x="17131" y="3450"/>
                  </a:cubicBezTo>
                  <a:cubicBezTo>
                    <a:pt x="17143" y="3213"/>
                    <a:pt x="17038" y="2990"/>
                    <a:pt x="17062" y="2728"/>
                  </a:cubicBezTo>
                  <a:cubicBezTo>
                    <a:pt x="17085" y="2465"/>
                    <a:pt x="16724" y="2400"/>
                    <a:pt x="16712" y="2256"/>
                  </a:cubicBezTo>
                  <a:cubicBezTo>
                    <a:pt x="16701" y="2111"/>
                    <a:pt x="16502" y="2242"/>
                    <a:pt x="16305" y="2269"/>
                  </a:cubicBezTo>
                  <a:cubicBezTo>
                    <a:pt x="16107" y="2295"/>
                    <a:pt x="16118" y="1980"/>
                    <a:pt x="16142" y="1678"/>
                  </a:cubicBezTo>
                  <a:cubicBezTo>
                    <a:pt x="16165" y="1376"/>
                    <a:pt x="16060" y="878"/>
                    <a:pt x="15897" y="734"/>
                  </a:cubicBezTo>
                  <a:cubicBezTo>
                    <a:pt x="15734" y="589"/>
                    <a:pt x="15722" y="90"/>
                    <a:pt x="15641" y="12"/>
                  </a:cubicBezTo>
                  <a:cubicBezTo>
                    <a:pt x="15559" y="-67"/>
                    <a:pt x="15291" y="274"/>
                    <a:pt x="15303" y="445"/>
                  </a:cubicBezTo>
                  <a:cubicBezTo>
                    <a:pt x="15315" y="616"/>
                    <a:pt x="15280" y="812"/>
                    <a:pt x="15175" y="917"/>
                  </a:cubicBezTo>
                  <a:cubicBezTo>
                    <a:pt x="15070" y="1022"/>
                    <a:pt x="15245" y="1429"/>
                    <a:pt x="15105" y="1573"/>
                  </a:cubicBezTo>
                  <a:cubicBezTo>
                    <a:pt x="14965" y="1718"/>
                    <a:pt x="15094" y="2295"/>
                    <a:pt x="15059" y="2623"/>
                  </a:cubicBezTo>
                  <a:cubicBezTo>
                    <a:pt x="15024" y="2951"/>
                    <a:pt x="15035" y="3305"/>
                    <a:pt x="14896" y="3528"/>
                  </a:cubicBezTo>
                  <a:cubicBezTo>
                    <a:pt x="14756" y="3751"/>
                    <a:pt x="14733" y="4106"/>
                    <a:pt x="14453" y="4224"/>
                  </a:cubicBezTo>
                  <a:cubicBezTo>
                    <a:pt x="14174" y="4342"/>
                    <a:pt x="13801" y="4093"/>
                    <a:pt x="13813" y="3922"/>
                  </a:cubicBezTo>
                  <a:cubicBezTo>
                    <a:pt x="13824" y="3751"/>
                    <a:pt x="13510" y="3647"/>
                    <a:pt x="13347" y="3673"/>
                  </a:cubicBezTo>
                  <a:cubicBezTo>
                    <a:pt x="13184" y="3699"/>
                    <a:pt x="13091" y="3437"/>
                    <a:pt x="12835" y="3213"/>
                  </a:cubicBezTo>
                  <a:cubicBezTo>
                    <a:pt x="12578" y="2990"/>
                    <a:pt x="12380" y="3266"/>
                    <a:pt x="12299" y="3004"/>
                  </a:cubicBezTo>
                  <a:cubicBezTo>
                    <a:pt x="12217" y="2741"/>
                    <a:pt x="12136" y="2702"/>
                    <a:pt x="11949" y="2557"/>
                  </a:cubicBezTo>
                  <a:cubicBezTo>
                    <a:pt x="11764" y="2413"/>
                    <a:pt x="11821" y="2413"/>
                    <a:pt x="11996" y="2269"/>
                  </a:cubicBezTo>
                  <a:cubicBezTo>
                    <a:pt x="12171" y="2125"/>
                    <a:pt x="12136" y="1941"/>
                    <a:pt x="12043" y="1770"/>
                  </a:cubicBezTo>
                  <a:cubicBezTo>
                    <a:pt x="11949" y="1599"/>
                    <a:pt x="12147" y="1639"/>
                    <a:pt x="12380" y="1494"/>
                  </a:cubicBezTo>
                  <a:cubicBezTo>
                    <a:pt x="12613" y="1350"/>
                    <a:pt x="12380" y="1180"/>
                    <a:pt x="12555" y="1101"/>
                  </a:cubicBezTo>
                  <a:cubicBezTo>
                    <a:pt x="12730" y="1022"/>
                    <a:pt x="12625" y="852"/>
                    <a:pt x="12439" y="812"/>
                  </a:cubicBezTo>
                  <a:cubicBezTo>
                    <a:pt x="12252" y="773"/>
                    <a:pt x="12311" y="1022"/>
                    <a:pt x="12241" y="1048"/>
                  </a:cubicBezTo>
                  <a:cubicBezTo>
                    <a:pt x="12171" y="1075"/>
                    <a:pt x="12101" y="720"/>
                    <a:pt x="12043" y="734"/>
                  </a:cubicBezTo>
                  <a:cubicBezTo>
                    <a:pt x="11984" y="747"/>
                    <a:pt x="11764" y="1088"/>
                    <a:pt x="11647" y="917"/>
                  </a:cubicBezTo>
                  <a:cubicBezTo>
                    <a:pt x="11530" y="747"/>
                    <a:pt x="10878" y="602"/>
                    <a:pt x="10622" y="563"/>
                  </a:cubicBezTo>
                  <a:cubicBezTo>
                    <a:pt x="10366" y="524"/>
                    <a:pt x="10285" y="156"/>
                    <a:pt x="10133" y="222"/>
                  </a:cubicBezTo>
                  <a:cubicBezTo>
                    <a:pt x="9982" y="288"/>
                    <a:pt x="10156" y="405"/>
                    <a:pt x="10331" y="616"/>
                  </a:cubicBezTo>
                  <a:cubicBezTo>
                    <a:pt x="10506" y="825"/>
                    <a:pt x="9749" y="970"/>
                    <a:pt x="9528" y="891"/>
                  </a:cubicBezTo>
                  <a:cubicBezTo>
                    <a:pt x="9306" y="812"/>
                    <a:pt x="9563" y="1075"/>
                    <a:pt x="9376" y="1062"/>
                  </a:cubicBezTo>
                  <a:cubicBezTo>
                    <a:pt x="9190" y="1048"/>
                    <a:pt x="9155" y="1416"/>
                    <a:pt x="9004" y="1599"/>
                  </a:cubicBezTo>
                  <a:cubicBezTo>
                    <a:pt x="8852" y="1783"/>
                    <a:pt x="8957" y="1915"/>
                    <a:pt x="8794" y="2032"/>
                  </a:cubicBezTo>
                  <a:cubicBezTo>
                    <a:pt x="8631" y="2150"/>
                    <a:pt x="8619" y="2282"/>
                    <a:pt x="8817" y="2531"/>
                  </a:cubicBezTo>
                  <a:cubicBezTo>
                    <a:pt x="9015" y="2780"/>
                    <a:pt x="8724" y="2794"/>
                    <a:pt x="8549" y="2597"/>
                  </a:cubicBezTo>
                  <a:cubicBezTo>
                    <a:pt x="8375" y="2400"/>
                    <a:pt x="8200" y="2400"/>
                    <a:pt x="8212" y="2623"/>
                  </a:cubicBezTo>
                  <a:cubicBezTo>
                    <a:pt x="8223" y="2846"/>
                    <a:pt x="8002" y="2741"/>
                    <a:pt x="8037" y="2492"/>
                  </a:cubicBezTo>
                  <a:cubicBezTo>
                    <a:pt x="8072" y="2242"/>
                    <a:pt x="7793" y="2361"/>
                    <a:pt x="7746" y="2216"/>
                  </a:cubicBezTo>
                  <a:cubicBezTo>
                    <a:pt x="7699" y="2072"/>
                    <a:pt x="7455" y="1836"/>
                    <a:pt x="7303" y="1849"/>
                  </a:cubicBezTo>
                  <a:cubicBezTo>
                    <a:pt x="7152" y="1862"/>
                    <a:pt x="7152" y="2046"/>
                    <a:pt x="7001" y="2046"/>
                  </a:cubicBezTo>
                  <a:cubicBezTo>
                    <a:pt x="6850" y="2046"/>
                    <a:pt x="6814" y="2138"/>
                    <a:pt x="6838" y="2321"/>
                  </a:cubicBezTo>
                  <a:cubicBezTo>
                    <a:pt x="6861" y="2505"/>
                    <a:pt x="6605" y="2308"/>
                    <a:pt x="6430" y="2334"/>
                  </a:cubicBezTo>
                  <a:cubicBezTo>
                    <a:pt x="6256" y="2361"/>
                    <a:pt x="6430" y="2584"/>
                    <a:pt x="6337" y="2597"/>
                  </a:cubicBezTo>
                  <a:cubicBezTo>
                    <a:pt x="6244" y="2610"/>
                    <a:pt x="6244" y="2794"/>
                    <a:pt x="6093" y="2794"/>
                  </a:cubicBezTo>
                  <a:cubicBezTo>
                    <a:pt x="5941" y="2794"/>
                    <a:pt x="5964" y="3174"/>
                    <a:pt x="5988" y="3371"/>
                  </a:cubicBezTo>
                  <a:cubicBezTo>
                    <a:pt x="6011" y="3568"/>
                    <a:pt x="5755" y="3279"/>
                    <a:pt x="5604" y="3332"/>
                  </a:cubicBezTo>
                  <a:cubicBezTo>
                    <a:pt x="5452" y="3384"/>
                    <a:pt x="5638" y="3555"/>
                    <a:pt x="5685" y="3778"/>
                  </a:cubicBezTo>
                  <a:cubicBezTo>
                    <a:pt x="5732" y="4001"/>
                    <a:pt x="5604" y="3988"/>
                    <a:pt x="5522" y="4080"/>
                  </a:cubicBezTo>
                  <a:cubicBezTo>
                    <a:pt x="5441" y="4172"/>
                    <a:pt x="5312" y="3830"/>
                    <a:pt x="5312" y="3634"/>
                  </a:cubicBezTo>
                  <a:cubicBezTo>
                    <a:pt x="5312" y="3437"/>
                    <a:pt x="5115" y="3620"/>
                    <a:pt x="4905" y="3870"/>
                  </a:cubicBezTo>
                  <a:cubicBezTo>
                    <a:pt x="4695" y="4119"/>
                    <a:pt x="4975" y="4500"/>
                    <a:pt x="4882" y="4565"/>
                  </a:cubicBezTo>
                  <a:cubicBezTo>
                    <a:pt x="4788" y="4631"/>
                    <a:pt x="4369" y="5077"/>
                    <a:pt x="4125" y="5405"/>
                  </a:cubicBezTo>
                  <a:cubicBezTo>
                    <a:pt x="3880" y="5733"/>
                    <a:pt x="3356" y="5536"/>
                    <a:pt x="3193" y="5694"/>
                  </a:cubicBezTo>
                  <a:cubicBezTo>
                    <a:pt x="3030" y="5851"/>
                    <a:pt x="2855" y="5733"/>
                    <a:pt x="2692" y="5878"/>
                  </a:cubicBezTo>
                  <a:cubicBezTo>
                    <a:pt x="2529" y="6022"/>
                    <a:pt x="2227" y="6298"/>
                    <a:pt x="2192" y="6127"/>
                  </a:cubicBezTo>
                  <a:cubicBezTo>
                    <a:pt x="2157" y="5956"/>
                    <a:pt x="1738" y="6088"/>
                    <a:pt x="1563" y="6298"/>
                  </a:cubicBezTo>
                  <a:cubicBezTo>
                    <a:pt x="1388" y="6508"/>
                    <a:pt x="1109" y="6691"/>
                    <a:pt x="911" y="6705"/>
                  </a:cubicBezTo>
                  <a:cubicBezTo>
                    <a:pt x="713" y="6718"/>
                    <a:pt x="713" y="7059"/>
                    <a:pt x="632" y="7137"/>
                  </a:cubicBezTo>
                  <a:cubicBezTo>
                    <a:pt x="550" y="7216"/>
                    <a:pt x="573" y="6862"/>
                    <a:pt x="573" y="6770"/>
                  </a:cubicBezTo>
                  <a:cubicBezTo>
                    <a:pt x="573" y="6678"/>
                    <a:pt x="387" y="6928"/>
                    <a:pt x="305" y="7203"/>
                  </a:cubicBezTo>
                  <a:cubicBezTo>
                    <a:pt x="224" y="7479"/>
                    <a:pt x="503" y="7583"/>
                    <a:pt x="329" y="7872"/>
                  </a:cubicBezTo>
                  <a:cubicBezTo>
                    <a:pt x="154" y="8161"/>
                    <a:pt x="-9" y="8449"/>
                    <a:pt x="236" y="8817"/>
                  </a:cubicBezTo>
                  <a:cubicBezTo>
                    <a:pt x="480" y="9185"/>
                    <a:pt x="620" y="9421"/>
                    <a:pt x="538" y="9604"/>
                  </a:cubicBezTo>
                  <a:cubicBezTo>
                    <a:pt x="457" y="9788"/>
                    <a:pt x="282" y="9237"/>
                    <a:pt x="224" y="9303"/>
                  </a:cubicBezTo>
                  <a:cubicBezTo>
                    <a:pt x="166" y="9368"/>
                    <a:pt x="445" y="9604"/>
                    <a:pt x="375" y="9722"/>
                  </a:cubicBezTo>
                  <a:cubicBezTo>
                    <a:pt x="305" y="9841"/>
                    <a:pt x="55" y="9276"/>
                    <a:pt x="3" y="9408"/>
                  </a:cubicBezTo>
                  <a:cubicBezTo>
                    <a:pt x="-44" y="9526"/>
                    <a:pt x="527" y="10418"/>
                    <a:pt x="538" y="10746"/>
                  </a:cubicBezTo>
                  <a:cubicBezTo>
                    <a:pt x="550" y="11074"/>
                    <a:pt x="1004" y="11389"/>
                    <a:pt x="981" y="11862"/>
                  </a:cubicBezTo>
                  <a:cubicBezTo>
                    <a:pt x="958" y="12334"/>
                    <a:pt x="1377" y="13095"/>
                    <a:pt x="1447" y="13213"/>
                  </a:cubicBezTo>
                  <a:cubicBezTo>
                    <a:pt x="1516" y="13331"/>
                    <a:pt x="1284" y="13646"/>
                    <a:pt x="1330" y="14001"/>
                  </a:cubicBezTo>
                  <a:cubicBezTo>
                    <a:pt x="1377" y="14355"/>
                    <a:pt x="1225" y="14486"/>
                    <a:pt x="1027" y="14486"/>
                  </a:cubicBezTo>
                  <a:cubicBezTo>
                    <a:pt x="829" y="14486"/>
                    <a:pt x="946" y="14854"/>
                    <a:pt x="1167" y="14880"/>
                  </a:cubicBezTo>
                  <a:cubicBezTo>
                    <a:pt x="1388" y="14906"/>
                    <a:pt x="1307" y="15077"/>
                    <a:pt x="1551" y="15261"/>
                  </a:cubicBezTo>
                  <a:cubicBezTo>
                    <a:pt x="1796" y="15444"/>
                    <a:pt x="2378" y="15378"/>
                    <a:pt x="2576" y="15378"/>
                  </a:cubicBezTo>
                  <a:cubicBezTo>
                    <a:pt x="2774" y="15378"/>
                    <a:pt x="2832" y="15037"/>
                    <a:pt x="3100" y="15024"/>
                  </a:cubicBezTo>
                  <a:cubicBezTo>
                    <a:pt x="3368" y="15011"/>
                    <a:pt x="3344" y="14919"/>
                    <a:pt x="3472" y="14736"/>
                  </a:cubicBezTo>
                  <a:cubicBezTo>
                    <a:pt x="3601" y="14552"/>
                    <a:pt x="4206" y="14604"/>
                    <a:pt x="4823" y="14644"/>
                  </a:cubicBezTo>
                  <a:cubicBezTo>
                    <a:pt x="5441" y="14683"/>
                    <a:pt x="5708" y="14473"/>
                    <a:pt x="5802" y="14184"/>
                  </a:cubicBezTo>
                  <a:cubicBezTo>
                    <a:pt x="5881" y="13938"/>
                    <a:pt x="6325" y="13922"/>
                    <a:pt x="6500" y="13738"/>
                  </a:cubicBezTo>
                  <a:cubicBezTo>
                    <a:pt x="6675" y="13554"/>
                    <a:pt x="6826" y="13542"/>
                    <a:pt x="7280" y="13567"/>
                  </a:cubicBezTo>
                  <a:cubicBezTo>
                    <a:pt x="7734" y="13594"/>
                    <a:pt x="8153" y="13318"/>
                    <a:pt x="8445" y="13187"/>
                  </a:cubicBezTo>
                  <a:cubicBezTo>
                    <a:pt x="8736" y="13056"/>
                    <a:pt x="9272" y="13108"/>
                    <a:pt x="9551" y="13030"/>
                  </a:cubicBezTo>
                  <a:cubicBezTo>
                    <a:pt x="9830" y="12951"/>
                    <a:pt x="9877" y="13423"/>
                    <a:pt x="10191" y="13384"/>
                  </a:cubicBezTo>
                  <a:cubicBezTo>
                    <a:pt x="10506" y="13344"/>
                    <a:pt x="10645" y="13489"/>
                    <a:pt x="10808" y="13476"/>
                  </a:cubicBezTo>
                  <a:cubicBezTo>
                    <a:pt x="10971" y="13463"/>
                    <a:pt x="10948" y="13607"/>
                    <a:pt x="11111" y="13646"/>
                  </a:cubicBezTo>
                  <a:cubicBezTo>
                    <a:pt x="11274" y="13686"/>
                    <a:pt x="11251" y="13843"/>
                    <a:pt x="11146" y="14014"/>
                  </a:cubicBezTo>
                  <a:cubicBezTo>
                    <a:pt x="11041" y="14184"/>
                    <a:pt x="11391" y="14171"/>
                    <a:pt x="11612" y="14513"/>
                  </a:cubicBezTo>
                  <a:cubicBezTo>
                    <a:pt x="11833" y="14854"/>
                    <a:pt x="11624" y="14906"/>
                    <a:pt x="11740" y="15168"/>
                  </a:cubicBezTo>
                  <a:cubicBezTo>
                    <a:pt x="11856" y="15431"/>
                    <a:pt x="11938" y="15365"/>
                    <a:pt x="12171" y="14998"/>
                  </a:cubicBezTo>
                  <a:cubicBezTo>
                    <a:pt x="12404" y="14631"/>
                    <a:pt x="12660" y="14867"/>
                    <a:pt x="12695" y="14552"/>
                  </a:cubicBezTo>
                  <a:cubicBezTo>
                    <a:pt x="12730" y="14237"/>
                    <a:pt x="12974" y="13870"/>
                    <a:pt x="13137" y="14027"/>
                  </a:cubicBezTo>
                  <a:cubicBezTo>
                    <a:pt x="13300" y="14184"/>
                    <a:pt x="13021" y="14263"/>
                    <a:pt x="12916" y="14867"/>
                  </a:cubicBezTo>
                  <a:cubicBezTo>
                    <a:pt x="12811" y="15470"/>
                    <a:pt x="12625" y="15155"/>
                    <a:pt x="12590" y="15326"/>
                  </a:cubicBezTo>
                  <a:cubicBezTo>
                    <a:pt x="12555" y="15496"/>
                    <a:pt x="13079" y="15588"/>
                    <a:pt x="13079" y="15273"/>
                  </a:cubicBezTo>
                  <a:cubicBezTo>
                    <a:pt x="13079" y="14959"/>
                    <a:pt x="13172" y="14814"/>
                    <a:pt x="13370" y="15103"/>
                  </a:cubicBezTo>
                  <a:cubicBezTo>
                    <a:pt x="13568" y="15391"/>
                    <a:pt x="13254" y="15628"/>
                    <a:pt x="13300" y="15759"/>
                  </a:cubicBezTo>
                  <a:cubicBezTo>
                    <a:pt x="13347" y="15890"/>
                    <a:pt x="13568" y="15719"/>
                    <a:pt x="13685" y="15733"/>
                  </a:cubicBezTo>
                  <a:cubicBezTo>
                    <a:pt x="13892" y="15756"/>
                    <a:pt x="14174" y="16271"/>
                    <a:pt x="14127" y="16546"/>
                  </a:cubicBezTo>
                  <a:cubicBezTo>
                    <a:pt x="14081" y="16822"/>
                    <a:pt x="14011" y="17084"/>
                    <a:pt x="14407" y="17308"/>
                  </a:cubicBezTo>
                  <a:cubicBezTo>
                    <a:pt x="14802" y="17531"/>
                    <a:pt x="14651" y="17570"/>
                    <a:pt x="14942" y="17570"/>
                  </a:cubicBezTo>
                  <a:cubicBezTo>
                    <a:pt x="15233" y="17570"/>
                    <a:pt x="15839" y="17832"/>
                    <a:pt x="16002" y="17990"/>
                  </a:cubicBezTo>
                  <a:cubicBezTo>
                    <a:pt x="16165" y="18147"/>
                    <a:pt x="16584" y="17872"/>
                    <a:pt x="16665" y="17557"/>
                  </a:cubicBezTo>
                  <a:cubicBezTo>
                    <a:pt x="16747" y="17242"/>
                    <a:pt x="17050" y="17544"/>
                    <a:pt x="16887" y="17649"/>
                  </a:cubicBezTo>
                  <a:cubicBezTo>
                    <a:pt x="16724" y="17754"/>
                    <a:pt x="16968" y="18003"/>
                    <a:pt x="16980" y="17832"/>
                  </a:cubicBezTo>
                  <a:cubicBezTo>
                    <a:pt x="16991" y="17662"/>
                    <a:pt x="17062" y="17517"/>
                    <a:pt x="17120" y="17715"/>
                  </a:cubicBezTo>
                  <a:cubicBezTo>
                    <a:pt x="17178" y="17911"/>
                    <a:pt x="17388" y="17911"/>
                    <a:pt x="17469" y="18069"/>
                  </a:cubicBezTo>
                  <a:cubicBezTo>
                    <a:pt x="17551" y="18226"/>
                    <a:pt x="17644" y="18344"/>
                    <a:pt x="17644" y="18213"/>
                  </a:cubicBezTo>
                  <a:cubicBezTo>
                    <a:pt x="17644" y="18082"/>
                    <a:pt x="17690" y="17963"/>
                    <a:pt x="17877" y="17885"/>
                  </a:cubicBezTo>
                  <a:cubicBezTo>
                    <a:pt x="18063" y="17806"/>
                    <a:pt x="18179" y="17662"/>
                    <a:pt x="18377" y="17478"/>
                  </a:cubicBezTo>
                  <a:cubicBezTo>
                    <a:pt x="18575" y="17294"/>
                    <a:pt x="19390" y="17255"/>
                    <a:pt x="19472" y="17255"/>
                  </a:cubicBezTo>
                  <a:cubicBezTo>
                    <a:pt x="19553" y="17255"/>
                    <a:pt x="19600" y="16468"/>
                    <a:pt x="19646" y="16061"/>
                  </a:cubicBezTo>
                  <a:cubicBezTo>
                    <a:pt x="19693" y="15654"/>
                    <a:pt x="19996" y="15588"/>
                    <a:pt x="20042" y="15155"/>
                  </a:cubicBezTo>
                  <a:cubicBezTo>
                    <a:pt x="20089" y="14722"/>
                    <a:pt x="20496" y="13922"/>
                    <a:pt x="20601" y="13883"/>
                  </a:cubicBezTo>
                  <a:cubicBezTo>
                    <a:pt x="20706" y="13843"/>
                    <a:pt x="20904" y="13725"/>
                    <a:pt x="20916" y="13476"/>
                  </a:cubicBezTo>
                  <a:cubicBezTo>
                    <a:pt x="20927" y="13227"/>
                    <a:pt x="21195" y="12951"/>
                    <a:pt x="21195" y="12649"/>
                  </a:cubicBezTo>
                  <a:cubicBezTo>
                    <a:pt x="21195" y="12347"/>
                    <a:pt x="21347" y="11993"/>
                    <a:pt x="21323" y="11901"/>
                  </a:cubicBezTo>
                  <a:cubicBezTo>
                    <a:pt x="21300" y="11809"/>
                    <a:pt x="21207" y="11520"/>
                    <a:pt x="21382" y="11310"/>
                  </a:cubicBezTo>
                  <a:cubicBezTo>
                    <a:pt x="21556" y="11100"/>
                    <a:pt x="21312" y="10851"/>
                    <a:pt x="21404" y="1077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81" name="Shape 2910"/>
            <p:cNvSpPr/>
            <p:nvPr/>
          </p:nvSpPr>
          <p:spPr bwMode="auto">
            <a:xfrm>
              <a:off x="10972712" y="5211609"/>
              <a:ext cx="367201" cy="373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0" h="21548" extrusionOk="0">
                  <a:moveTo>
                    <a:pt x="19205" y="5271"/>
                  </a:moveTo>
                  <a:cubicBezTo>
                    <a:pt x="18859" y="5753"/>
                    <a:pt x="18169" y="5142"/>
                    <a:pt x="17517" y="5142"/>
                  </a:cubicBezTo>
                  <a:cubicBezTo>
                    <a:pt x="16865" y="5142"/>
                    <a:pt x="16481" y="4757"/>
                    <a:pt x="16481" y="4274"/>
                  </a:cubicBezTo>
                  <a:cubicBezTo>
                    <a:pt x="16481" y="3793"/>
                    <a:pt x="16328" y="3085"/>
                    <a:pt x="15714" y="3117"/>
                  </a:cubicBezTo>
                  <a:cubicBezTo>
                    <a:pt x="15100" y="3150"/>
                    <a:pt x="15906" y="3664"/>
                    <a:pt x="15676" y="3921"/>
                  </a:cubicBezTo>
                  <a:cubicBezTo>
                    <a:pt x="15446" y="4179"/>
                    <a:pt x="15292" y="3631"/>
                    <a:pt x="14986" y="3631"/>
                  </a:cubicBezTo>
                  <a:cubicBezTo>
                    <a:pt x="14680" y="3631"/>
                    <a:pt x="14334" y="3278"/>
                    <a:pt x="14334" y="2635"/>
                  </a:cubicBezTo>
                  <a:cubicBezTo>
                    <a:pt x="14334" y="1992"/>
                    <a:pt x="13682" y="2057"/>
                    <a:pt x="13682" y="1317"/>
                  </a:cubicBezTo>
                  <a:cubicBezTo>
                    <a:pt x="13682" y="578"/>
                    <a:pt x="12301" y="0"/>
                    <a:pt x="11534" y="0"/>
                  </a:cubicBezTo>
                  <a:cubicBezTo>
                    <a:pt x="10767" y="0"/>
                    <a:pt x="11687" y="1157"/>
                    <a:pt x="12070" y="1543"/>
                  </a:cubicBezTo>
                  <a:cubicBezTo>
                    <a:pt x="12455" y="1928"/>
                    <a:pt x="13298" y="2282"/>
                    <a:pt x="13260" y="2571"/>
                  </a:cubicBezTo>
                  <a:cubicBezTo>
                    <a:pt x="13221" y="2860"/>
                    <a:pt x="13835" y="3600"/>
                    <a:pt x="14296" y="3728"/>
                  </a:cubicBezTo>
                  <a:cubicBezTo>
                    <a:pt x="14755" y="3857"/>
                    <a:pt x="14026" y="4982"/>
                    <a:pt x="14026" y="5882"/>
                  </a:cubicBezTo>
                  <a:cubicBezTo>
                    <a:pt x="14026" y="6782"/>
                    <a:pt x="13183" y="6622"/>
                    <a:pt x="12608" y="7200"/>
                  </a:cubicBezTo>
                  <a:cubicBezTo>
                    <a:pt x="12033" y="7778"/>
                    <a:pt x="14066" y="8357"/>
                    <a:pt x="14909" y="8935"/>
                  </a:cubicBezTo>
                  <a:cubicBezTo>
                    <a:pt x="15753" y="9514"/>
                    <a:pt x="14186" y="10936"/>
                    <a:pt x="14411" y="11250"/>
                  </a:cubicBezTo>
                  <a:cubicBezTo>
                    <a:pt x="14525" y="11410"/>
                    <a:pt x="15100" y="11635"/>
                    <a:pt x="15983" y="11443"/>
                  </a:cubicBezTo>
                  <a:cubicBezTo>
                    <a:pt x="16865" y="11250"/>
                    <a:pt x="17287" y="9643"/>
                    <a:pt x="17901" y="9192"/>
                  </a:cubicBezTo>
                  <a:cubicBezTo>
                    <a:pt x="18514" y="8743"/>
                    <a:pt x="18131" y="8035"/>
                    <a:pt x="18438" y="7681"/>
                  </a:cubicBezTo>
                  <a:cubicBezTo>
                    <a:pt x="18745" y="7328"/>
                    <a:pt x="19165" y="7361"/>
                    <a:pt x="19588" y="7361"/>
                  </a:cubicBezTo>
                  <a:cubicBezTo>
                    <a:pt x="20009" y="7361"/>
                    <a:pt x="19779" y="6493"/>
                    <a:pt x="20316" y="6493"/>
                  </a:cubicBezTo>
                  <a:cubicBezTo>
                    <a:pt x="20853" y="6493"/>
                    <a:pt x="20585" y="5882"/>
                    <a:pt x="20892" y="5207"/>
                  </a:cubicBezTo>
                  <a:cubicBezTo>
                    <a:pt x="21198" y="4532"/>
                    <a:pt x="19549" y="4789"/>
                    <a:pt x="19205" y="5271"/>
                  </a:cubicBezTo>
                  <a:close/>
                  <a:moveTo>
                    <a:pt x="1869" y="21536"/>
                  </a:moveTo>
                  <a:cubicBezTo>
                    <a:pt x="2137" y="21600"/>
                    <a:pt x="3020" y="21407"/>
                    <a:pt x="2521" y="20893"/>
                  </a:cubicBezTo>
                  <a:cubicBezTo>
                    <a:pt x="2023" y="20379"/>
                    <a:pt x="1235" y="21384"/>
                    <a:pt x="1869" y="21536"/>
                  </a:cubicBezTo>
                  <a:close/>
                  <a:moveTo>
                    <a:pt x="12952" y="10446"/>
                  </a:moveTo>
                  <a:cubicBezTo>
                    <a:pt x="12415" y="10125"/>
                    <a:pt x="12148" y="10575"/>
                    <a:pt x="11572" y="10800"/>
                  </a:cubicBezTo>
                  <a:cubicBezTo>
                    <a:pt x="10997" y="11025"/>
                    <a:pt x="10614" y="9739"/>
                    <a:pt x="9885" y="10222"/>
                  </a:cubicBezTo>
                  <a:cubicBezTo>
                    <a:pt x="9156" y="10703"/>
                    <a:pt x="9808" y="10897"/>
                    <a:pt x="9003" y="11475"/>
                  </a:cubicBezTo>
                  <a:cubicBezTo>
                    <a:pt x="8197" y="12054"/>
                    <a:pt x="8542" y="12246"/>
                    <a:pt x="7583" y="13500"/>
                  </a:cubicBezTo>
                  <a:cubicBezTo>
                    <a:pt x="6625" y="14753"/>
                    <a:pt x="3326" y="15461"/>
                    <a:pt x="2829" y="16136"/>
                  </a:cubicBezTo>
                  <a:cubicBezTo>
                    <a:pt x="2330" y="16811"/>
                    <a:pt x="681" y="17357"/>
                    <a:pt x="641" y="17871"/>
                  </a:cubicBezTo>
                  <a:cubicBezTo>
                    <a:pt x="603" y="18386"/>
                    <a:pt x="-402" y="18753"/>
                    <a:pt x="182" y="19447"/>
                  </a:cubicBezTo>
                  <a:cubicBezTo>
                    <a:pt x="641" y="19993"/>
                    <a:pt x="1255" y="19607"/>
                    <a:pt x="1754" y="20025"/>
                  </a:cubicBezTo>
                  <a:cubicBezTo>
                    <a:pt x="2253" y="20443"/>
                    <a:pt x="2751" y="20090"/>
                    <a:pt x="2982" y="20443"/>
                  </a:cubicBezTo>
                  <a:cubicBezTo>
                    <a:pt x="3212" y="20797"/>
                    <a:pt x="4899" y="20797"/>
                    <a:pt x="6165" y="19832"/>
                  </a:cubicBezTo>
                  <a:cubicBezTo>
                    <a:pt x="7430" y="18868"/>
                    <a:pt x="6817" y="18418"/>
                    <a:pt x="7315" y="18161"/>
                  </a:cubicBezTo>
                  <a:cubicBezTo>
                    <a:pt x="7813" y="17904"/>
                    <a:pt x="7890" y="17133"/>
                    <a:pt x="8197" y="16650"/>
                  </a:cubicBezTo>
                  <a:cubicBezTo>
                    <a:pt x="8504" y="16168"/>
                    <a:pt x="8734" y="15654"/>
                    <a:pt x="10115" y="15654"/>
                  </a:cubicBezTo>
                  <a:cubicBezTo>
                    <a:pt x="11496" y="15654"/>
                    <a:pt x="10767" y="15429"/>
                    <a:pt x="10690" y="14883"/>
                  </a:cubicBezTo>
                  <a:cubicBezTo>
                    <a:pt x="10614" y="14336"/>
                    <a:pt x="11841" y="14240"/>
                    <a:pt x="11841" y="13532"/>
                  </a:cubicBezTo>
                  <a:cubicBezTo>
                    <a:pt x="11841" y="12825"/>
                    <a:pt x="13529" y="12182"/>
                    <a:pt x="13183" y="11635"/>
                  </a:cubicBezTo>
                  <a:cubicBezTo>
                    <a:pt x="12838" y="11089"/>
                    <a:pt x="13489" y="10768"/>
                    <a:pt x="12952" y="1044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82" name="Shape 2911"/>
            <p:cNvSpPr/>
            <p:nvPr/>
          </p:nvSpPr>
          <p:spPr bwMode="auto">
            <a:xfrm>
              <a:off x="11306976" y="4714661"/>
              <a:ext cx="74814" cy="5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46" h="18072" extrusionOk="0">
                  <a:moveTo>
                    <a:pt x="11167" y="5744"/>
                  </a:moveTo>
                  <a:cubicBezTo>
                    <a:pt x="13085" y="6522"/>
                    <a:pt x="19346" y="4188"/>
                    <a:pt x="19346" y="881"/>
                  </a:cubicBezTo>
                  <a:cubicBezTo>
                    <a:pt x="19346" y="-2427"/>
                    <a:pt x="8280" y="4569"/>
                    <a:pt x="11167" y="5744"/>
                  </a:cubicBezTo>
                  <a:close/>
                  <a:moveTo>
                    <a:pt x="383" y="16058"/>
                  </a:moveTo>
                  <a:cubicBezTo>
                    <a:pt x="3340" y="19173"/>
                    <a:pt x="9255" y="18978"/>
                    <a:pt x="9426" y="13333"/>
                  </a:cubicBezTo>
                  <a:cubicBezTo>
                    <a:pt x="9604" y="7688"/>
                    <a:pt x="-2254" y="13284"/>
                    <a:pt x="383" y="1605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83" name="Shape 2912"/>
            <p:cNvSpPr/>
            <p:nvPr/>
          </p:nvSpPr>
          <p:spPr bwMode="auto">
            <a:xfrm>
              <a:off x="7537862" y="3137810"/>
              <a:ext cx="429363" cy="2223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7" h="21048" extrusionOk="0">
                  <a:moveTo>
                    <a:pt x="21263" y="13370"/>
                  </a:moveTo>
                  <a:cubicBezTo>
                    <a:pt x="21263" y="13370"/>
                    <a:pt x="20280" y="12596"/>
                    <a:pt x="19923" y="12665"/>
                  </a:cubicBezTo>
                  <a:cubicBezTo>
                    <a:pt x="19565" y="12736"/>
                    <a:pt x="18985" y="11400"/>
                    <a:pt x="18359" y="11046"/>
                  </a:cubicBezTo>
                  <a:cubicBezTo>
                    <a:pt x="17734" y="10694"/>
                    <a:pt x="16886" y="10062"/>
                    <a:pt x="16618" y="9427"/>
                  </a:cubicBezTo>
                  <a:cubicBezTo>
                    <a:pt x="16350" y="8794"/>
                    <a:pt x="15233" y="8160"/>
                    <a:pt x="15099" y="7667"/>
                  </a:cubicBezTo>
                  <a:cubicBezTo>
                    <a:pt x="14965" y="7174"/>
                    <a:pt x="14742" y="6328"/>
                    <a:pt x="14428" y="5695"/>
                  </a:cubicBezTo>
                  <a:cubicBezTo>
                    <a:pt x="14116" y="5061"/>
                    <a:pt x="14117" y="4217"/>
                    <a:pt x="13804" y="4146"/>
                  </a:cubicBezTo>
                  <a:cubicBezTo>
                    <a:pt x="13491" y="4077"/>
                    <a:pt x="11570" y="4146"/>
                    <a:pt x="11570" y="3725"/>
                  </a:cubicBezTo>
                  <a:cubicBezTo>
                    <a:pt x="11570" y="3303"/>
                    <a:pt x="11436" y="1330"/>
                    <a:pt x="11035" y="1190"/>
                  </a:cubicBezTo>
                  <a:cubicBezTo>
                    <a:pt x="10632" y="1048"/>
                    <a:pt x="10096" y="908"/>
                    <a:pt x="9873" y="556"/>
                  </a:cubicBezTo>
                  <a:cubicBezTo>
                    <a:pt x="9650" y="202"/>
                    <a:pt x="8934" y="-220"/>
                    <a:pt x="8801" y="134"/>
                  </a:cubicBezTo>
                  <a:cubicBezTo>
                    <a:pt x="8667" y="484"/>
                    <a:pt x="8310" y="625"/>
                    <a:pt x="8176" y="625"/>
                  </a:cubicBezTo>
                  <a:cubicBezTo>
                    <a:pt x="8042" y="625"/>
                    <a:pt x="8087" y="1612"/>
                    <a:pt x="7640" y="1541"/>
                  </a:cubicBezTo>
                  <a:cubicBezTo>
                    <a:pt x="7193" y="1471"/>
                    <a:pt x="6568" y="2317"/>
                    <a:pt x="6568" y="2808"/>
                  </a:cubicBezTo>
                  <a:cubicBezTo>
                    <a:pt x="6568" y="3303"/>
                    <a:pt x="6613" y="4005"/>
                    <a:pt x="6032" y="3936"/>
                  </a:cubicBezTo>
                  <a:cubicBezTo>
                    <a:pt x="5741" y="3899"/>
                    <a:pt x="5327" y="3812"/>
                    <a:pt x="4969" y="3538"/>
                  </a:cubicBezTo>
                  <a:cubicBezTo>
                    <a:pt x="4886" y="3641"/>
                    <a:pt x="4402" y="4169"/>
                    <a:pt x="3913" y="3141"/>
                  </a:cubicBezTo>
                  <a:cubicBezTo>
                    <a:pt x="3376" y="2011"/>
                    <a:pt x="2540" y="883"/>
                    <a:pt x="2065" y="883"/>
                  </a:cubicBezTo>
                  <a:cubicBezTo>
                    <a:pt x="1635" y="883"/>
                    <a:pt x="154" y="888"/>
                    <a:pt x="504" y="2182"/>
                  </a:cubicBezTo>
                  <a:cubicBezTo>
                    <a:pt x="608" y="1893"/>
                    <a:pt x="809" y="1700"/>
                    <a:pt x="1208" y="1753"/>
                  </a:cubicBezTo>
                  <a:cubicBezTo>
                    <a:pt x="2279" y="1893"/>
                    <a:pt x="1788" y="3864"/>
                    <a:pt x="2369" y="3936"/>
                  </a:cubicBezTo>
                  <a:cubicBezTo>
                    <a:pt x="2950" y="4005"/>
                    <a:pt x="3620" y="5415"/>
                    <a:pt x="3083" y="5343"/>
                  </a:cubicBezTo>
                  <a:cubicBezTo>
                    <a:pt x="2548" y="5273"/>
                    <a:pt x="2100" y="6118"/>
                    <a:pt x="1565" y="5837"/>
                  </a:cubicBezTo>
                  <a:cubicBezTo>
                    <a:pt x="1029" y="5555"/>
                    <a:pt x="359" y="4851"/>
                    <a:pt x="180" y="5837"/>
                  </a:cubicBezTo>
                  <a:cubicBezTo>
                    <a:pt x="2" y="6821"/>
                    <a:pt x="-223" y="7878"/>
                    <a:pt x="493" y="7807"/>
                  </a:cubicBezTo>
                  <a:cubicBezTo>
                    <a:pt x="1208" y="7738"/>
                    <a:pt x="1073" y="8512"/>
                    <a:pt x="582" y="9286"/>
                  </a:cubicBezTo>
                  <a:cubicBezTo>
                    <a:pt x="91" y="10062"/>
                    <a:pt x="1342" y="9145"/>
                    <a:pt x="1430" y="9850"/>
                  </a:cubicBezTo>
                  <a:cubicBezTo>
                    <a:pt x="1520" y="10553"/>
                    <a:pt x="1921" y="10624"/>
                    <a:pt x="1745" y="11750"/>
                  </a:cubicBezTo>
                  <a:cubicBezTo>
                    <a:pt x="1631" y="12463"/>
                    <a:pt x="1714" y="13886"/>
                    <a:pt x="1746" y="14938"/>
                  </a:cubicBezTo>
                  <a:cubicBezTo>
                    <a:pt x="2220" y="14932"/>
                    <a:pt x="2858" y="14869"/>
                    <a:pt x="2994" y="14566"/>
                  </a:cubicBezTo>
                  <a:cubicBezTo>
                    <a:pt x="3218" y="14074"/>
                    <a:pt x="3932" y="13087"/>
                    <a:pt x="4334" y="13087"/>
                  </a:cubicBezTo>
                  <a:cubicBezTo>
                    <a:pt x="4736" y="13087"/>
                    <a:pt x="5183" y="13370"/>
                    <a:pt x="5406" y="12876"/>
                  </a:cubicBezTo>
                  <a:cubicBezTo>
                    <a:pt x="5629" y="12384"/>
                    <a:pt x="6925" y="12524"/>
                    <a:pt x="7148" y="12947"/>
                  </a:cubicBezTo>
                  <a:cubicBezTo>
                    <a:pt x="7372" y="13370"/>
                    <a:pt x="8085" y="13721"/>
                    <a:pt x="8264" y="13721"/>
                  </a:cubicBezTo>
                  <a:cubicBezTo>
                    <a:pt x="8443" y="13721"/>
                    <a:pt x="8533" y="14354"/>
                    <a:pt x="8980" y="14286"/>
                  </a:cubicBezTo>
                  <a:cubicBezTo>
                    <a:pt x="9426" y="14215"/>
                    <a:pt x="10275" y="14497"/>
                    <a:pt x="10275" y="14920"/>
                  </a:cubicBezTo>
                  <a:cubicBezTo>
                    <a:pt x="10275" y="15342"/>
                    <a:pt x="10587" y="15764"/>
                    <a:pt x="10945" y="15764"/>
                  </a:cubicBezTo>
                  <a:cubicBezTo>
                    <a:pt x="11302" y="15764"/>
                    <a:pt x="11615" y="17173"/>
                    <a:pt x="11972" y="17101"/>
                  </a:cubicBezTo>
                  <a:cubicBezTo>
                    <a:pt x="12330" y="17032"/>
                    <a:pt x="13043" y="17032"/>
                    <a:pt x="13043" y="17383"/>
                  </a:cubicBezTo>
                  <a:cubicBezTo>
                    <a:pt x="13043" y="17678"/>
                    <a:pt x="13109" y="19345"/>
                    <a:pt x="13313" y="20297"/>
                  </a:cubicBezTo>
                  <a:cubicBezTo>
                    <a:pt x="13437" y="20194"/>
                    <a:pt x="13563" y="20177"/>
                    <a:pt x="13634" y="20250"/>
                  </a:cubicBezTo>
                  <a:cubicBezTo>
                    <a:pt x="13813" y="20439"/>
                    <a:pt x="14589" y="20063"/>
                    <a:pt x="14708" y="20721"/>
                  </a:cubicBezTo>
                  <a:cubicBezTo>
                    <a:pt x="14827" y="21380"/>
                    <a:pt x="16079" y="21002"/>
                    <a:pt x="16020" y="19968"/>
                  </a:cubicBezTo>
                  <a:cubicBezTo>
                    <a:pt x="15960" y="18934"/>
                    <a:pt x="17988" y="18934"/>
                    <a:pt x="18167" y="17995"/>
                  </a:cubicBezTo>
                  <a:cubicBezTo>
                    <a:pt x="18346" y="17055"/>
                    <a:pt x="18585" y="15361"/>
                    <a:pt x="19063" y="15643"/>
                  </a:cubicBezTo>
                  <a:cubicBezTo>
                    <a:pt x="19538" y="15926"/>
                    <a:pt x="19837" y="14422"/>
                    <a:pt x="20254" y="14516"/>
                  </a:cubicBezTo>
                  <a:cubicBezTo>
                    <a:pt x="20637" y="14602"/>
                    <a:pt x="20920" y="15072"/>
                    <a:pt x="21377" y="14938"/>
                  </a:cubicBezTo>
                  <a:cubicBezTo>
                    <a:pt x="21377" y="14938"/>
                    <a:pt x="21263" y="13370"/>
                    <a:pt x="21263" y="1337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84" name="Shape 2913"/>
            <p:cNvSpPr/>
            <p:nvPr/>
          </p:nvSpPr>
          <p:spPr bwMode="auto">
            <a:xfrm>
              <a:off x="7272756" y="3214262"/>
              <a:ext cx="590855" cy="418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4" h="21507" extrusionOk="0">
                  <a:moveTo>
                    <a:pt x="20860" y="18532"/>
                  </a:moveTo>
                  <a:cubicBezTo>
                    <a:pt x="20601" y="18430"/>
                    <a:pt x="20860" y="17358"/>
                    <a:pt x="20343" y="17102"/>
                  </a:cubicBezTo>
                  <a:cubicBezTo>
                    <a:pt x="19826" y="16847"/>
                    <a:pt x="19366" y="16433"/>
                    <a:pt x="19222" y="15981"/>
                  </a:cubicBezTo>
                  <a:cubicBezTo>
                    <a:pt x="19093" y="15572"/>
                    <a:pt x="18446" y="15163"/>
                    <a:pt x="18489" y="14858"/>
                  </a:cubicBezTo>
                  <a:cubicBezTo>
                    <a:pt x="18532" y="14552"/>
                    <a:pt x="19782" y="13582"/>
                    <a:pt x="19610" y="13020"/>
                  </a:cubicBezTo>
                  <a:cubicBezTo>
                    <a:pt x="19437" y="12460"/>
                    <a:pt x="18618" y="12562"/>
                    <a:pt x="18532" y="12358"/>
                  </a:cubicBezTo>
                  <a:cubicBezTo>
                    <a:pt x="18446" y="12154"/>
                    <a:pt x="18576" y="11439"/>
                    <a:pt x="18360" y="10878"/>
                  </a:cubicBezTo>
                  <a:cubicBezTo>
                    <a:pt x="18144" y="10316"/>
                    <a:pt x="18532" y="9806"/>
                    <a:pt x="18360" y="9500"/>
                  </a:cubicBezTo>
                  <a:cubicBezTo>
                    <a:pt x="18188" y="9195"/>
                    <a:pt x="18446" y="8582"/>
                    <a:pt x="18489" y="8377"/>
                  </a:cubicBezTo>
                  <a:cubicBezTo>
                    <a:pt x="18532" y="8173"/>
                    <a:pt x="18963" y="7868"/>
                    <a:pt x="18920" y="7358"/>
                  </a:cubicBezTo>
                  <a:cubicBezTo>
                    <a:pt x="18894" y="7049"/>
                    <a:pt x="19025" y="6854"/>
                    <a:pt x="19162" y="6770"/>
                  </a:cubicBezTo>
                  <a:cubicBezTo>
                    <a:pt x="19014" y="6253"/>
                    <a:pt x="18967" y="5349"/>
                    <a:pt x="18967" y="5189"/>
                  </a:cubicBezTo>
                  <a:cubicBezTo>
                    <a:pt x="18967" y="4998"/>
                    <a:pt x="18452" y="4998"/>
                    <a:pt x="18193" y="5035"/>
                  </a:cubicBezTo>
                  <a:cubicBezTo>
                    <a:pt x="17934" y="5074"/>
                    <a:pt x="17708" y="4310"/>
                    <a:pt x="17450" y="4310"/>
                  </a:cubicBezTo>
                  <a:cubicBezTo>
                    <a:pt x="17192" y="4310"/>
                    <a:pt x="16966" y="4081"/>
                    <a:pt x="16966" y="3852"/>
                  </a:cubicBezTo>
                  <a:cubicBezTo>
                    <a:pt x="16966" y="3622"/>
                    <a:pt x="16352" y="3469"/>
                    <a:pt x="16030" y="3508"/>
                  </a:cubicBezTo>
                  <a:cubicBezTo>
                    <a:pt x="15707" y="3545"/>
                    <a:pt x="15642" y="3201"/>
                    <a:pt x="15513" y="3201"/>
                  </a:cubicBezTo>
                  <a:cubicBezTo>
                    <a:pt x="15383" y="3201"/>
                    <a:pt x="14868" y="3010"/>
                    <a:pt x="14705" y="2781"/>
                  </a:cubicBezTo>
                  <a:cubicBezTo>
                    <a:pt x="14544" y="2552"/>
                    <a:pt x="13608" y="2476"/>
                    <a:pt x="13447" y="2742"/>
                  </a:cubicBezTo>
                  <a:cubicBezTo>
                    <a:pt x="13285" y="3010"/>
                    <a:pt x="12962" y="2857"/>
                    <a:pt x="12671" y="2857"/>
                  </a:cubicBezTo>
                  <a:cubicBezTo>
                    <a:pt x="12381" y="2857"/>
                    <a:pt x="11865" y="3393"/>
                    <a:pt x="11703" y="3659"/>
                  </a:cubicBezTo>
                  <a:cubicBezTo>
                    <a:pt x="11604" y="3824"/>
                    <a:pt x="11143" y="3858"/>
                    <a:pt x="10801" y="3862"/>
                  </a:cubicBezTo>
                  <a:cubicBezTo>
                    <a:pt x="10814" y="4190"/>
                    <a:pt x="10814" y="4455"/>
                    <a:pt x="10766" y="4539"/>
                  </a:cubicBezTo>
                  <a:cubicBezTo>
                    <a:pt x="10598" y="4840"/>
                    <a:pt x="9346" y="5112"/>
                    <a:pt x="8409" y="5150"/>
                  </a:cubicBezTo>
                  <a:cubicBezTo>
                    <a:pt x="7473" y="5189"/>
                    <a:pt x="7409" y="3737"/>
                    <a:pt x="6408" y="3737"/>
                  </a:cubicBezTo>
                  <a:cubicBezTo>
                    <a:pt x="5680" y="3737"/>
                    <a:pt x="5125" y="2949"/>
                    <a:pt x="5087" y="2210"/>
                  </a:cubicBezTo>
                  <a:cubicBezTo>
                    <a:pt x="4656" y="2016"/>
                    <a:pt x="4245" y="1682"/>
                    <a:pt x="4305" y="1540"/>
                  </a:cubicBezTo>
                  <a:cubicBezTo>
                    <a:pt x="4391" y="1337"/>
                    <a:pt x="4606" y="60"/>
                    <a:pt x="4089" y="367"/>
                  </a:cubicBezTo>
                  <a:cubicBezTo>
                    <a:pt x="3572" y="673"/>
                    <a:pt x="2839" y="1642"/>
                    <a:pt x="1891" y="1489"/>
                  </a:cubicBezTo>
                  <a:cubicBezTo>
                    <a:pt x="942" y="1336"/>
                    <a:pt x="1631" y="1234"/>
                    <a:pt x="1157" y="979"/>
                  </a:cubicBezTo>
                  <a:cubicBezTo>
                    <a:pt x="684" y="724"/>
                    <a:pt x="985" y="111"/>
                    <a:pt x="511" y="9"/>
                  </a:cubicBezTo>
                  <a:cubicBezTo>
                    <a:pt x="37" y="-93"/>
                    <a:pt x="381" y="673"/>
                    <a:pt x="123" y="673"/>
                  </a:cubicBezTo>
                  <a:cubicBezTo>
                    <a:pt x="-136" y="673"/>
                    <a:pt x="80" y="1540"/>
                    <a:pt x="166" y="1744"/>
                  </a:cubicBezTo>
                  <a:cubicBezTo>
                    <a:pt x="253" y="1948"/>
                    <a:pt x="-7" y="3071"/>
                    <a:pt x="166" y="3121"/>
                  </a:cubicBezTo>
                  <a:cubicBezTo>
                    <a:pt x="339" y="3172"/>
                    <a:pt x="726" y="3990"/>
                    <a:pt x="684" y="4143"/>
                  </a:cubicBezTo>
                  <a:cubicBezTo>
                    <a:pt x="640" y="4296"/>
                    <a:pt x="1071" y="4806"/>
                    <a:pt x="1071" y="5162"/>
                  </a:cubicBezTo>
                  <a:cubicBezTo>
                    <a:pt x="1071" y="5520"/>
                    <a:pt x="1459" y="5929"/>
                    <a:pt x="1675" y="5929"/>
                  </a:cubicBezTo>
                  <a:cubicBezTo>
                    <a:pt x="1891" y="5929"/>
                    <a:pt x="2192" y="6082"/>
                    <a:pt x="2106" y="6387"/>
                  </a:cubicBezTo>
                  <a:cubicBezTo>
                    <a:pt x="2020" y="6694"/>
                    <a:pt x="2235" y="7153"/>
                    <a:pt x="1977" y="7153"/>
                  </a:cubicBezTo>
                  <a:cubicBezTo>
                    <a:pt x="1718" y="7153"/>
                    <a:pt x="1761" y="8021"/>
                    <a:pt x="1546" y="8173"/>
                  </a:cubicBezTo>
                  <a:cubicBezTo>
                    <a:pt x="1330" y="8327"/>
                    <a:pt x="1503" y="9245"/>
                    <a:pt x="1675" y="9347"/>
                  </a:cubicBezTo>
                  <a:cubicBezTo>
                    <a:pt x="1848" y="9449"/>
                    <a:pt x="2235" y="9704"/>
                    <a:pt x="2192" y="10062"/>
                  </a:cubicBezTo>
                  <a:cubicBezTo>
                    <a:pt x="2148" y="10419"/>
                    <a:pt x="3098" y="10979"/>
                    <a:pt x="3400" y="11031"/>
                  </a:cubicBezTo>
                  <a:cubicBezTo>
                    <a:pt x="3701" y="11082"/>
                    <a:pt x="3744" y="11592"/>
                    <a:pt x="3917" y="11796"/>
                  </a:cubicBezTo>
                  <a:cubicBezTo>
                    <a:pt x="4089" y="12000"/>
                    <a:pt x="3787" y="12408"/>
                    <a:pt x="3830" y="12663"/>
                  </a:cubicBezTo>
                  <a:cubicBezTo>
                    <a:pt x="3873" y="12919"/>
                    <a:pt x="4261" y="13123"/>
                    <a:pt x="4218" y="13531"/>
                  </a:cubicBezTo>
                  <a:cubicBezTo>
                    <a:pt x="4193" y="13777"/>
                    <a:pt x="4543" y="14190"/>
                    <a:pt x="4835" y="14548"/>
                  </a:cubicBezTo>
                  <a:cubicBezTo>
                    <a:pt x="4931" y="14513"/>
                    <a:pt x="5024" y="14492"/>
                    <a:pt x="5100" y="14492"/>
                  </a:cubicBezTo>
                  <a:cubicBezTo>
                    <a:pt x="5391" y="14492"/>
                    <a:pt x="5375" y="14111"/>
                    <a:pt x="5600" y="14340"/>
                  </a:cubicBezTo>
                  <a:cubicBezTo>
                    <a:pt x="5827" y="14570"/>
                    <a:pt x="6133" y="14320"/>
                    <a:pt x="6360" y="14302"/>
                  </a:cubicBezTo>
                  <a:cubicBezTo>
                    <a:pt x="6585" y="14283"/>
                    <a:pt x="7199" y="15659"/>
                    <a:pt x="7473" y="16327"/>
                  </a:cubicBezTo>
                  <a:cubicBezTo>
                    <a:pt x="7748" y="16996"/>
                    <a:pt x="7731" y="17225"/>
                    <a:pt x="8103" y="17512"/>
                  </a:cubicBezTo>
                  <a:cubicBezTo>
                    <a:pt x="8474" y="17799"/>
                    <a:pt x="8894" y="17645"/>
                    <a:pt x="9426" y="18295"/>
                  </a:cubicBezTo>
                  <a:cubicBezTo>
                    <a:pt x="9960" y="18945"/>
                    <a:pt x="11331" y="19385"/>
                    <a:pt x="11913" y="19422"/>
                  </a:cubicBezTo>
                  <a:cubicBezTo>
                    <a:pt x="12493" y="19461"/>
                    <a:pt x="12930" y="18677"/>
                    <a:pt x="13673" y="18849"/>
                  </a:cubicBezTo>
                  <a:cubicBezTo>
                    <a:pt x="14415" y="19021"/>
                    <a:pt x="14237" y="20148"/>
                    <a:pt x="14512" y="20550"/>
                  </a:cubicBezTo>
                  <a:cubicBezTo>
                    <a:pt x="14786" y="20951"/>
                    <a:pt x="17805" y="21219"/>
                    <a:pt x="18322" y="21391"/>
                  </a:cubicBezTo>
                  <a:cubicBezTo>
                    <a:pt x="18510" y="21454"/>
                    <a:pt x="18962" y="21493"/>
                    <a:pt x="19465" y="21507"/>
                  </a:cubicBezTo>
                  <a:cubicBezTo>
                    <a:pt x="19453" y="21380"/>
                    <a:pt x="19443" y="21265"/>
                    <a:pt x="19437" y="21185"/>
                  </a:cubicBezTo>
                  <a:cubicBezTo>
                    <a:pt x="19394" y="20572"/>
                    <a:pt x="19782" y="20062"/>
                    <a:pt x="20128" y="19859"/>
                  </a:cubicBezTo>
                  <a:cubicBezTo>
                    <a:pt x="20472" y="19654"/>
                    <a:pt x="20774" y="19552"/>
                    <a:pt x="21119" y="19501"/>
                  </a:cubicBezTo>
                  <a:cubicBezTo>
                    <a:pt x="21464" y="19450"/>
                    <a:pt x="21119" y="18634"/>
                    <a:pt x="20860" y="1853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85" name="Shape 2914"/>
            <p:cNvSpPr/>
            <p:nvPr/>
          </p:nvSpPr>
          <p:spPr bwMode="auto">
            <a:xfrm>
              <a:off x="7353441" y="2717316"/>
              <a:ext cx="1233886" cy="476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4" h="21329" extrusionOk="0">
                  <a:moveTo>
                    <a:pt x="16936" y="13503"/>
                  </a:moveTo>
                  <a:cubicBezTo>
                    <a:pt x="16498" y="13503"/>
                    <a:pt x="15525" y="13037"/>
                    <a:pt x="15133" y="13937"/>
                  </a:cubicBezTo>
                  <a:cubicBezTo>
                    <a:pt x="14741" y="14836"/>
                    <a:pt x="15024" y="15303"/>
                    <a:pt x="14851" y="15369"/>
                  </a:cubicBezTo>
                  <a:cubicBezTo>
                    <a:pt x="14666" y="15441"/>
                    <a:pt x="14569" y="14003"/>
                    <a:pt x="14788" y="13537"/>
                  </a:cubicBezTo>
                  <a:cubicBezTo>
                    <a:pt x="15008" y="13071"/>
                    <a:pt x="15714" y="12871"/>
                    <a:pt x="16152" y="13104"/>
                  </a:cubicBezTo>
                  <a:cubicBezTo>
                    <a:pt x="16592" y="13337"/>
                    <a:pt x="17375" y="12905"/>
                    <a:pt x="17485" y="12972"/>
                  </a:cubicBezTo>
                  <a:cubicBezTo>
                    <a:pt x="17595" y="13037"/>
                    <a:pt x="17376" y="13503"/>
                    <a:pt x="16936" y="13503"/>
                  </a:cubicBezTo>
                  <a:close/>
                  <a:moveTo>
                    <a:pt x="8033" y="13623"/>
                  </a:moveTo>
                  <a:cubicBezTo>
                    <a:pt x="7971" y="13806"/>
                    <a:pt x="7351" y="13465"/>
                    <a:pt x="7299" y="13196"/>
                  </a:cubicBezTo>
                  <a:cubicBezTo>
                    <a:pt x="7243" y="12908"/>
                    <a:pt x="8169" y="13231"/>
                    <a:pt x="8033" y="13623"/>
                  </a:cubicBezTo>
                  <a:close/>
                  <a:moveTo>
                    <a:pt x="21452" y="8741"/>
                  </a:moveTo>
                  <a:cubicBezTo>
                    <a:pt x="21437" y="8508"/>
                    <a:pt x="21342" y="8607"/>
                    <a:pt x="21264" y="8707"/>
                  </a:cubicBezTo>
                  <a:cubicBezTo>
                    <a:pt x="21186" y="8806"/>
                    <a:pt x="20935" y="8874"/>
                    <a:pt x="20840" y="8874"/>
                  </a:cubicBezTo>
                  <a:cubicBezTo>
                    <a:pt x="20746" y="8874"/>
                    <a:pt x="20574" y="8607"/>
                    <a:pt x="20574" y="8407"/>
                  </a:cubicBezTo>
                  <a:cubicBezTo>
                    <a:pt x="20574" y="8207"/>
                    <a:pt x="20554" y="7983"/>
                    <a:pt x="20460" y="7983"/>
                  </a:cubicBezTo>
                  <a:cubicBezTo>
                    <a:pt x="20366" y="7983"/>
                    <a:pt x="20225" y="7882"/>
                    <a:pt x="20131" y="7408"/>
                  </a:cubicBezTo>
                  <a:cubicBezTo>
                    <a:pt x="20037" y="6933"/>
                    <a:pt x="19896" y="6933"/>
                    <a:pt x="19790" y="6809"/>
                  </a:cubicBezTo>
                  <a:cubicBezTo>
                    <a:pt x="19684" y="6683"/>
                    <a:pt x="19390" y="7033"/>
                    <a:pt x="19261" y="7133"/>
                  </a:cubicBezTo>
                  <a:cubicBezTo>
                    <a:pt x="19131" y="7233"/>
                    <a:pt x="18908" y="7033"/>
                    <a:pt x="18743" y="6958"/>
                  </a:cubicBezTo>
                  <a:cubicBezTo>
                    <a:pt x="18579" y="6883"/>
                    <a:pt x="18485" y="6259"/>
                    <a:pt x="18332" y="6334"/>
                  </a:cubicBezTo>
                  <a:cubicBezTo>
                    <a:pt x="18179" y="6408"/>
                    <a:pt x="18144" y="7058"/>
                    <a:pt x="18026" y="7058"/>
                  </a:cubicBezTo>
                  <a:cubicBezTo>
                    <a:pt x="17908" y="7058"/>
                    <a:pt x="17697" y="5759"/>
                    <a:pt x="17473" y="5034"/>
                  </a:cubicBezTo>
                  <a:cubicBezTo>
                    <a:pt x="17250" y="4310"/>
                    <a:pt x="16850" y="2861"/>
                    <a:pt x="16498" y="2586"/>
                  </a:cubicBezTo>
                  <a:cubicBezTo>
                    <a:pt x="16145" y="2311"/>
                    <a:pt x="16250" y="1936"/>
                    <a:pt x="16344" y="1737"/>
                  </a:cubicBezTo>
                  <a:cubicBezTo>
                    <a:pt x="16439" y="1537"/>
                    <a:pt x="16133" y="1486"/>
                    <a:pt x="15992" y="1662"/>
                  </a:cubicBezTo>
                  <a:cubicBezTo>
                    <a:pt x="15851" y="1836"/>
                    <a:pt x="15674" y="2161"/>
                    <a:pt x="15510" y="2236"/>
                  </a:cubicBezTo>
                  <a:cubicBezTo>
                    <a:pt x="15345" y="2311"/>
                    <a:pt x="15110" y="2861"/>
                    <a:pt x="14933" y="2736"/>
                  </a:cubicBezTo>
                  <a:cubicBezTo>
                    <a:pt x="14757" y="2611"/>
                    <a:pt x="14675" y="3211"/>
                    <a:pt x="14534" y="2935"/>
                  </a:cubicBezTo>
                  <a:cubicBezTo>
                    <a:pt x="14392" y="2661"/>
                    <a:pt x="14722" y="2461"/>
                    <a:pt x="14722" y="2212"/>
                  </a:cubicBezTo>
                  <a:cubicBezTo>
                    <a:pt x="14722" y="1961"/>
                    <a:pt x="14498" y="2287"/>
                    <a:pt x="14440" y="2137"/>
                  </a:cubicBezTo>
                  <a:cubicBezTo>
                    <a:pt x="14381" y="1987"/>
                    <a:pt x="14192" y="1836"/>
                    <a:pt x="14192" y="2062"/>
                  </a:cubicBezTo>
                  <a:cubicBezTo>
                    <a:pt x="14192" y="2287"/>
                    <a:pt x="14040" y="2161"/>
                    <a:pt x="14040" y="1987"/>
                  </a:cubicBezTo>
                  <a:cubicBezTo>
                    <a:pt x="14040" y="1812"/>
                    <a:pt x="13934" y="1486"/>
                    <a:pt x="13840" y="1712"/>
                  </a:cubicBezTo>
                  <a:cubicBezTo>
                    <a:pt x="13746" y="1936"/>
                    <a:pt x="13428" y="2062"/>
                    <a:pt x="13358" y="1887"/>
                  </a:cubicBezTo>
                  <a:cubicBezTo>
                    <a:pt x="13287" y="1712"/>
                    <a:pt x="13405" y="1637"/>
                    <a:pt x="13417" y="1412"/>
                  </a:cubicBezTo>
                  <a:cubicBezTo>
                    <a:pt x="13428" y="1187"/>
                    <a:pt x="13299" y="887"/>
                    <a:pt x="13322" y="613"/>
                  </a:cubicBezTo>
                  <a:cubicBezTo>
                    <a:pt x="13346" y="338"/>
                    <a:pt x="13099" y="63"/>
                    <a:pt x="12981" y="163"/>
                  </a:cubicBezTo>
                  <a:cubicBezTo>
                    <a:pt x="12864" y="263"/>
                    <a:pt x="12699" y="163"/>
                    <a:pt x="12570" y="38"/>
                  </a:cubicBezTo>
                  <a:cubicBezTo>
                    <a:pt x="12440" y="-87"/>
                    <a:pt x="11935" y="113"/>
                    <a:pt x="11911" y="363"/>
                  </a:cubicBezTo>
                  <a:cubicBezTo>
                    <a:pt x="11888" y="613"/>
                    <a:pt x="11253" y="812"/>
                    <a:pt x="11135" y="912"/>
                  </a:cubicBezTo>
                  <a:cubicBezTo>
                    <a:pt x="11018" y="1012"/>
                    <a:pt x="10547" y="1162"/>
                    <a:pt x="10383" y="1212"/>
                  </a:cubicBezTo>
                  <a:cubicBezTo>
                    <a:pt x="10218" y="1262"/>
                    <a:pt x="10053" y="1562"/>
                    <a:pt x="9842" y="1562"/>
                  </a:cubicBezTo>
                  <a:cubicBezTo>
                    <a:pt x="9630" y="1562"/>
                    <a:pt x="9230" y="1612"/>
                    <a:pt x="9042" y="1911"/>
                  </a:cubicBezTo>
                  <a:cubicBezTo>
                    <a:pt x="8854" y="2212"/>
                    <a:pt x="8548" y="1961"/>
                    <a:pt x="8407" y="2062"/>
                  </a:cubicBezTo>
                  <a:cubicBezTo>
                    <a:pt x="8266" y="2161"/>
                    <a:pt x="8031" y="2011"/>
                    <a:pt x="7960" y="2112"/>
                  </a:cubicBezTo>
                  <a:cubicBezTo>
                    <a:pt x="7889" y="2212"/>
                    <a:pt x="7913" y="2811"/>
                    <a:pt x="7984" y="3061"/>
                  </a:cubicBezTo>
                  <a:cubicBezTo>
                    <a:pt x="8054" y="3311"/>
                    <a:pt x="8431" y="3410"/>
                    <a:pt x="8454" y="3560"/>
                  </a:cubicBezTo>
                  <a:cubicBezTo>
                    <a:pt x="8477" y="3710"/>
                    <a:pt x="8078" y="3710"/>
                    <a:pt x="7889" y="3760"/>
                  </a:cubicBezTo>
                  <a:cubicBezTo>
                    <a:pt x="7702" y="3811"/>
                    <a:pt x="7749" y="4310"/>
                    <a:pt x="7795" y="4560"/>
                  </a:cubicBezTo>
                  <a:cubicBezTo>
                    <a:pt x="7843" y="4810"/>
                    <a:pt x="7607" y="5060"/>
                    <a:pt x="7466" y="5159"/>
                  </a:cubicBezTo>
                  <a:cubicBezTo>
                    <a:pt x="7325" y="5259"/>
                    <a:pt x="7466" y="5759"/>
                    <a:pt x="7607" y="5759"/>
                  </a:cubicBezTo>
                  <a:cubicBezTo>
                    <a:pt x="7749" y="5759"/>
                    <a:pt x="7866" y="6008"/>
                    <a:pt x="7984" y="6008"/>
                  </a:cubicBezTo>
                  <a:cubicBezTo>
                    <a:pt x="8101" y="6008"/>
                    <a:pt x="8125" y="6508"/>
                    <a:pt x="8125" y="6809"/>
                  </a:cubicBezTo>
                  <a:cubicBezTo>
                    <a:pt x="8125" y="7108"/>
                    <a:pt x="7984" y="7208"/>
                    <a:pt x="7795" y="7208"/>
                  </a:cubicBezTo>
                  <a:cubicBezTo>
                    <a:pt x="7607" y="7208"/>
                    <a:pt x="7513" y="6908"/>
                    <a:pt x="7396" y="6858"/>
                  </a:cubicBezTo>
                  <a:cubicBezTo>
                    <a:pt x="7278" y="6809"/>
                    <a:pt x="7302" y="7308"/>
                    <a:pt x="7207" y="7408"/>
                  </a:cubicBezTo>
                  <a:cubicBezTo>
                    <a:pt x="7114" y="7508"/>
                    <a:pt x="7090" y="7058"/>
                    <a:pt x="6949" y="7058"/>
                  </a:cubicBezTo>
                  <a:cubicBezTo>
                    <a:pt x="6808" y="7058"/>
                    <a:pt x="6643" y="7008"/>
                    <a:pt x="6596" y="6708"/>
                  </a:cubicBezTo>
                  <a:cubicBezTo>
                    <a:pt x="6549" y="6408"/>
                    <a:pt x="6220" y="6358"/>
                    <a:pt x="6079" y="6659"/>
                  </a:cubicBezTo>
                  <a:cubicBezTo>
                    <a:pt x="5938" y="6958"/>
                    <a:pt x="5891" y="6809"/>
                    <a:pt x="5773" y="6608"/>
                  </a:cubicBezTo>
                  <a:cubicBezTo>
                    <a:pt x="5655" y="6408"/>
                    <a:pt x="5303" y="6708"/>
                    <a:pt x="5256" y="6958"/>
                  </a:cubicBezTo>
                  <a:cubicBezTo>
                    <a:pt x="5209" y="7208"/>
                    <a:pt x="4950" y="7308"/>
                    <a:pt x="4762" y="7058"/>
                  </a:cubicBezTo>
                  <a:cubicBezTo>
                    <a:pt x="4573" y="6809"/>
                    <a:pt x="4456" y="6708"/>
                    <a:pt x="4456" y="7058"/>
                  </a:cubicBezTo>
                  <a:cubicBezTo>
                    <a:pt x="4456" y="7408"/>
                    <a:pt x="4315" y="7108"/>
                    <a:pt x="4315" y="6908"/>
                  </a:cubicBezTo>
                  <a:cubicBezTo>
                    <a:pt x="4315" y="6708"/>
                    <a:pt x="4009" y="6309"/>
                    <a:pt x="3868" y="6109"/>
                  </a:cubicBezTo>
                  <a:cubicBezTo>
                    <a:pt x="3727" y="5909"/>
                    <a:pt x="3280" y="5909"/>
                    <a:pt x="3256" y="5709"/>
                  </a:cubicBezTo>
                  <a:cubicBezTo>
                    <a:pt x="3233" y="5509"/>
                    <a:pt x="2951" y="5359"/>
                    <a:pt x="2880" y="5709"/>
                  </a:cubicBezTo>
                  <a:cubicBezTo>
                    <a:pt x="2810" y="6059"/>
                    <a:pt x="2692" y="5809"/>
                    <a:pt x="2598" y="5709"/>
                  </a:cubicBezTo>
                  <a:cubicBezTo>
                    <a:pt x="2504" y="5609"/>
                    <a:pt x="2292" y="5859"/>
                    <a:pt x="2198" y="5959"/>
                  </a:cubicBezTo>
                  <a:cubicBezTo>
                    <a:pt x="2104" y="6059"/>
                    <a:pt x="1798" y="6508"/>
                    <a:pt x="1634" y="6508"/>
                  </a:cubicBezTo>
                  <a:cubicBezTo>
                    <a:pt x="1469" y="6508"/>
                    <a:pt x="1563" y="6958"/>
                    <a:pt x="1351" y="7058"/>
                  </a:cubicBezTo>
                  <a:cubicBezTo>
                    <a:pt x="1140" y="7158"/>
                    <a:pt x="1187" y="7457"/>
                    <a:pt x="1210" y="7658"/>
                  </a:cubicBezTo>
                  <a:cubicBezTo>
                    <a:pt x="1234" y="7857"/>
                    <a:pt x="1351" y="8207"/>
                    <a:pt x="1163" y="8357"/>
                  </a:cubicBezTo>
                  <a:cubicBezTo>
                    <a:pt x="975" y="8507"/>
                    <a:pt x="904" y="7857"/>
                    <a:pt x="740" y="7607"/>
                  </a:cubicBezTo>
                  <a:cubicBezTo>
                    <a:pt x="575" y="7358"/>
                    <a:pt x="434" y="7658"/>
                    <a:pt x="434" y="8007"/>
                  </a:cubicBezTo>
                  <a:cubicBezTo>
                    <a:pt x="434" y="8357"/>
                    <a:pt x="246" y="8357"/>
                    <a:pt x="152" y="8707"/>
                  </a:cubicBezTo>
                  <a:cubicBezTo>
                    <a:pt x="58" y="9056"/>
                    <a:pt x="317" y="9107"/>
                    <a:pt x="317" y="9257"/>
                  </a:cubicBezTo>
                  <a:cubicBezTo>
                    <a:pt x="317" y="9407"/>
                    <a:pt x="175" y="9556"/>
                    <a:pt x="129" y="9606"/>
                  </a:cubicBezTo>
                  <a:cubicBezTo>
                    <a:pt x="81" y="9657"/>
                    <a:pt x="-36" y="10156"/>
                    <a:pt x="11" y="10306"/>
                  </a:cubicBezTo>
                  <a:cubicBezTo>
                    <a:pt x="58" y="10455"/>
                    <a:pt x="340" y="10406"/>
                    <a:pt x="317" y="10755"/>
                  </a:cubicBezTo>
                  <a:cubicBezTo>
                    <a:pt x="293" y="11105"/>
                    <a:pt x="270" y="11455"/>
                    <a:pt x="411" y="11355"/>
                  </a:cubicBezTo>
                  <a:cubicBezTo>
                    <a:pt x="552" y="11256"/>
                    <a:pt x="693" y="11305"/>
                    <a:pt x="787" y="11305"/>
                  </a:cubicBezTo>
                  <a:cubicBezTo>
                    <a:pt x="881" y="11305"/>
                    <a:pt x="952" y="11705"/>
                    <a:pt x="1116" y="12105"/>
                  </a:cubicBezTo>
                  <a:cubicBezTo>
                    <a:pt x="1281" y="12504"/>
                    <a:pt x="1351" y="12704"/>
                    <a:pt x="1187" y="12804"/>
                  </a:cubicBezTo>
                  <a:cubicBezTo>
                    <a:pt x="1022" y="12904"/>
                    <a:pt x="1093" y="13104"/>
                    <a:pt x="1305" y="13304"/>
                  </a:cubicBezTo>
                  <a:cubicBezTo>
                    <a:pt x="1360" y="13357"/>
                    <a:pt x="1419" y="13437"/>
                    <a:pt x="1476" y="13521"/>
                  </a:cubicBezTo>
                  <a:cubicBezTo>
                    <a:pt x="1510" y="13473"/>
                    <a:pt x="1543" y="13424"/>
                    <a:pt x="1571" y="13371"/>
                  </a:cubicBezTo>
                  <a:cubicBezTo>
                    <a:pt x="1838" y="12871"/>
                    <a:pt x="2324" y="12404"/>
                    <a:pt x="2684" y="12604"/>
                  </a:cubicBezTo>
                  <a:cubicBezTo>
                    <a:pt x="3045" y="12804"/>
                    <a:pt x="3343" y="12471"/>
                    <a:pt x="3500" y="12938"/>
                  </a:cubicBezTo>
                  <a:cubicBezTo>
                    <a:pt x="3656" y="13403"/>
                    <a:pt x="3499" y="14270"/>
                    <a:pt x="3562" y="14603"/>
                  </a:cubicBezTo>
                  <a:cubicBezTo>
                    <a:pt x="3625" y="14936"/>
                    <a:pt x="3280" y="14970"/>
                    <a:pt x="3045" y="14903"/>
                  </a:cubicBezTo>
                  <a:cubicBezTo>
                    <a:pt x="2810" y="14836"/>
                    <a:pt x="2323" y="15103"/>
                    <a:pt x="2386" y="15402"/>
                  </a:cubicBezTo>
                  <a:cubicBezTo>
                    <a:pt x="2449" y="15702"/>
                    <a:pt x="2622" y="16402"/>
                    <a:pt x="2308" y="16035"/>
                  </a:cubicBezTo>
                  <a:cubicBezTo>
                    <a:pt x="1995" y="15669"/>
                    <a:pt x="1869" y="16401"/>
                    <a:pt x="2042" y="16401"/>
                  </a:cubicBezTo>
                  <a:cubicBezTo>
                    <a:pt x="2214" y="16401"/>
                    <a:pt x="2449" y="16835"/>
                    <a:pt x="2449" y="17135"/>
                  </a:cubicBezTo>
                  <a:cubicBezTo>
                    <a:pt x="2449" y="17434"/>
                    <a:pt x="2465" y="18100"/>
                    <a:pt x="2622" y="18000"/>
                  </a:cubicBezTo>
                  <a:cubicBezTo>
                    <a:pt x="2778" y="17901"/>
                    <a:pt x="2778" y="18500"/>
                    <a:pt x="2998" y="18467"/>
                  </a:cubicBezTo>
                  <a:cubicBezTo>
                    <a:pt x="3218" y="18434"/>
                    <a:pt x="3421" y="18600"/>
                    <a:pt x="3249" y="19033"/>
                  </a:cubicBezTo>
                  <a:cubicBezTo>
                    <a:pt x="3076" y="19467"/>
                    <a:pt x="3358" y="20665"/>
                    <a:pt x="3421" y="20399"/>
                  </a:cubicBezTo>
                  <a:cubicBezTo>
                    <a:pt x="3461" y="20232"/>
                    <a:pt x="3426" y="19868"/>
                    <a:pt x="3488" y="19636"/>
                  </a:cubicBezTo>
                  <a:cubicBezTo>
                    <a:pt x="3365" y="19024"/>
                    <a:pt x="3885" y="19022"/>
                    <a:pt x="4036" y="19022"/>
                  </a:cubicBezTo>
                  <a:cubicBezTo>
                    <a:pt x="4203" y="19022"/>
                    <a:pt x="4496" y="19555"/>
                    <a:pt x="4684" y="20090"/>
                  </a:cubicBezTo>
                  <a:cubicBezTo>
                    <a:pt x="4873" y="20623"/>
                    <a:pt x="5061" y="20268"/>
                    <a:pt x="5061" y="20268"/>
                  </a:cubicBezTo>
                  <a:lnTo>
                    <a:pt x="5124" y="15286"/>
                  </a:lnTo>
                  <a:lnTo>
                    <a:pt x="6465" y="14527"/>
                  </a:lnTo>
                  <a:cubicBezTo>
                    <a:pt x="6478" y="14455"/>
                    <a:pt x="6493" y="14390"/>
                    <a:pt x="6510" y="14337"/>
                  </a:cubicBezTo>
                  <a:cubicBezTo>
                    <a:pt x="6683" y="13803"/>
                    <a:pt x="6915" y="14244"/>
                    <a:pt x="6996" y="14370"/>
                  </a:cubicBezTo>
                  <a:cubicBezTo>
                    <a:pt x="7064" y="14475"/>
                    <a:pt x="7027" y="13804"/>
                    <a:pt x="7215" y="13837"/>
                  </a:cubicBezTo>
                  <a:cubicBezTo>
                    <a:pt x="7403" y="13871"/>
                    <a:pt x="7200" y="14502"/>
                    <a:pt x="7341" y="14502"/>
                  </a:cubicBezTo>
                  <a:cubicBezTo>
                    <a:pt x="7451" y="14502"/>
                    <a:pt x="7702" y="15330"/>
                    <a:pt x="7623" y="15981"/>
                  </a:cubicBezTo>
                  <a:cubicBezTo>
                    <a:pt x="7832" y="16346"/>
                    <a:pt x="8210" y="17204"/>
                    <a:pt x="8243" y="17421"/>
                  </a:cubicBezTo>
                  <a:cubicBezTo>
                    <a:pt x="8285" y="17687"/>
                    <a:pt x="8829" y="17243"/>
                    <a:pt x="8934" y="17331"/>
                  </a:cubicBezTo>
                  <a:cubicBezTo>
                    <a:pt x="9039" y="17421"/>
                    <a:pt x="9856" y="17421"/>
                    <a:pt x="10003" y="17421"/>
                  </a:cubicBezTo>
                  <a:cubicBezTo>
                    <a:pt x="10149" y="17421"/>
                    <a:pt x="10253" y="17998"/>
                    <a:pt x="10421" y="18088"/>
                  </a:cubicBezTo>
                  <a:cubicBezTo>
                    <a:pt x="10588" y="18177"/>
                    <a:pt x="10526" y="18755"/>
                    <a:pt x="10546" y="19155"/>
                  </a:cubicBezTo>
                  <a:cubicBezTo>
                    <a:pt x="10567" y="19555"/>
                    <a:pt x="10819" y="19956"/>
                    <a:pt x="10840" y="20313"/>
                  </a:cubicBezTo>
                  <a:cubicBezTo>
                    <a:pt x="10861" y="20667"/>
                    <a:pt x="11133" y="20490"/>
                    <a:pt x="11300" y="20579"/>
                  </a:cubicBezTo>
                  <a:cubicBezTo>
                    <a:pt x="11468" y="20668"/>
                    <a:pt x="11718" y="20801"/>
                    <a:pt x="11740" y="21157"/>
                  </a:cubicBezTo>
                  <a:cubicBezTo>
                    <a:pt x="11761" y="21513"/>
                    <a:pt x="11970" y="21246"/>
                    <a:pt x="11991" y="20978"/>
                  </a:cubicBezTo>
                  <a:cubicBezTo>
                    <a:pt x="12012" y="20712"/>
                    <a:pt x="12221" y="20357"/>
                    <a:pt x="12535" y="20090"/>
                  </a:cubicBezTo>
                  <a:cubicBezTo>
                    <a:pt x="12677" y="19969"/>
                    <a:pt x="12770" y="19970"/>
                    <a:pt x="12841" y="20027"/>
                  </a:cubicBezTo>
                  <a:cubicBezTo>
                    <a:pt x="12899" y="19708"/>
                    <a:pt x="12960" y="19438"/>
                    <a:pt x="13001" y="19399"/>
                  </a:cubicBezTo>
                  <a:cubicBezTo>
                    <a:pt x="13111" y="19300"/>
                    <a:pt x="13315" y="18967"/>
                    <a:pt x="13331" y="18634"/>
                  </a:cubicBezTo>
                  <a:cubicBezTo>
                    <a:pt x="13346" y="18301"/>
                    <a:pt x="13769" y="18301"/>
                    <a:pt x="14052" y="18600"/>
                  </a:cubicBezTo>
                  <a:cubicBezTo>
                    <a:pt x="14334" y="18900"/>
                    <a:pt x="14506" y="18901"/>
                    <a:pt x="14522" y="18434"/>
                  </a:cubicBezTo>
                  <a:cubicBezTo>
                    <a:pt x="14538" y="17967"/>
                    <a:pt x="14945" y="17834"/>
                    <a:pt x="15071" y="17967"/>
                  </a:cubicBezTo>
                  <a:cubicBezTo>
                    <a:pt x="15196" y="18100"/>
                    <a:pt x="15588" y="18568"/>
                    <a:pt x="15776" y="18400"/>
                  </a:cubicBezTo>
                  <a:cubicBezTo>
                    <a:pt x="15965" y="18234"/>
                    <a:pt x="16905" y="18434"/>
                    <a:pt x="17141" y="18568"/>
                  </a:cubicBezTo>
                  <a:cubicBezTo>
                    <a:pt x="17376" y="18700"/>
                    <a:pt x="17438" y="18367"/>
                    <a:pt x="17642" y="18867"/>
                  </a:cubicBezTo>
                  <a:cubicBezTo>
                    <a:pt x="17813" y="19286"/>
                    <a:pt x="17897" y="18909"/>
                    <a:pt x="18086" y="19232"/>
                  </a:cubicBezTo>
                  <a:cubicBezTo>
                    <a:pt x="18086" y="19105"/>
                    <a:pt x="18073" y="18945"/>
                    <a:pt x="18073" y="18775"/>
                  </a:cubicBezTo>
                  <a:cubicBezTo>
                    <a:pt x="18073" y="18450"/>
                    <a:pt x="18309" y="18175"/>
                    <a:pt x="18355" y="17925"/>
                  </a:cubicBezTo>
                  <a:cubicBezTo>
                    <a:pt x="18403" y="17676"/>
                    <a:pt x="18144" y="16926"/>
                    <a:pt x="18144" y="16676"/>
                  </a:cubicBezTo>
                  <a:cubicBezTo>
                    <a:pt x="18144" y="16426"/>
                    <a:pt x="18144" y="15827"/>
                    <a:pt x="18026" y="15702"/>
                  </a:cubicBezTo>
                  <a:cubicBezTo>
                    <a:pt x="17908" y="15577"/>
                    <a:pt x="18250" y="15252"/>
                    <a:pt x="18331" y="15261"/>
                  </a:cubicBezTo>
                  <a:cubicBezTo>
                    <a:pt x="18505" y="15279"/>
                    <a:pt x="18754" y="14893"/>
                    <a:pt x="18830" y="15053"/>
                  </a:cubicBezTo>
                  <a:cubicBezTo>
                    <a:pt x="18906" y="15215"/>
                    <a:pt x="19058" y="15261"/>
                    <a:pt x="19210" y="15261"/>
                  </a:cubicBezTo>
                  <a:cubicBezTo>
                    <a:pt x="19361" y="15261"/>
                    <a:pt x="19296" y="14893"/>
                    <a:pt x="19210" y="14731"/>
                  </a:cubicBezTo>
                  <a:cubicBezTo>
                    <a:pt x="19123" y="14569"/>
                    <a:pt x="19481" y="13071"/>
                    <a:pt x="19535" y="12564"/>
                  </a:cubicBezTo>
                  <a:cubicBezTo>
                    <a:pt x="19589" y="12056"/>
                    <a:pt x="19720" y="12518"/>
                    <a:pt x="19893" y="12564"/>
                  </a:cubicBezTo>
                  <a:cubicBezTo>
                    <a:pt x="20067" y="12609"/>
                    <a:pt x="20273" y="12540"/>
                    <a:pt x="20382" y="12656"/>
                  </a:cubicBezTo>
                  <a:cubicBezTo>
                    <a:pt x="20490" y="12770"/>
                    <a:pt x="20805" y="12518"/>
                    <a:pt x="20881" y="12264"/>
                  </a:cubicBezTo>
                  <a:cubicBezTo>
                    <a:pt x="20957" y="12010"/>
                    <a:pt x="20794" y="11941"/>
                    <a:pt x="20805" y="11364"/>
                  </a:cubicBezTo>
                  <a:cubicBezTo>
                    <a:pt x="20816" y="10788"/>
                    <a:pt x="20979" y="10511"/>
                    <a:pt x="21152" y="10511"/>
                  </a:cubicBezTo>
                  <a:cubicBezTo>
                    <a:pt x="21326" y="10511"/>
                    <a:pt x="21380" y="10166"/>
                    <a:pt x="21380" y="9889"/>
                  </a:cubicBezTo>
                  <a:cubicBezTo>
                    <a:pt x="21380" y="9639"/>
                    <a:pt x="21521" y="9481"/>
                    <a:pt x="21564" y="9164"/>
                  </a:cubicBezTo>
                  <a:cubicBezTo>
                    <a:pt x="21508" y="9037"/>
                    <a:pt x="21461" y="8869"/>
                    <a:pt x="21452" y="874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86" name="Shape 2915"/>
            <p:cNvSpPr/>
            <p:nvPr/>
          </p:nvSpPr>
          <p:spPr bwMode="auto">
            <a:xfrm>
              <a:off x="9059339" y="2707759"/>
              <a:ext cx="180538" cy="147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36" h="20702" extrusionOk="0">
                  <a:moveTo>
                    <a:pt x="16255" y="12538"/>
                  </a:moveTo>
                  <a:cubicBezTo>
                    <a:pt x="13377" y="15199"/>
                    <a:pt x="7614" y="15825"/>
                    <a:pt x="7614" y="18017"/>
                  </a:cubicBezTo>
                  <a:cubicBezTo>
                    <a:pt x="7614" y="20208"/>
                    <a:pt x="642" y="21303"/>
                    <a:pt x="35" y="20364"/>
                  </a:cubicBezTo>
                  <a:cubicBezTo>
                    <a:pt x="-494" y="19541"/>
                    <a:pt x="5190" y="19268"/>
                    <a:pt x="6554" y="16137"/>
                  </a:cubicBezTo>
                  <a:cubicBezTo>
                    <a:pt x="7919" y="13007"/>
                    <a:pt x="13094" y="11396"/>
                    <a:pt x="15649" y="7215"/>
                  </a:cubicBezTo>
                  <a:cubicBezTo>
                    <a:pt x="17468" y="4242"/>
                    <a:pt x="18985" y="-297"/>
                    <a:pt x="20045" y="15"/>
                  </a:cubicBezTo>
                  <a:cubicBezTo>
                    <a:pt x="21106" y="329"/>
                    <a:pt x="19136" y="9875"/>
                    <a:pt x="16255" y="1253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87" name="Shape 2916"/>
            <p:cNvSpPr/>
            <p:nvPr/>
          </p:nvSpPr>
          <p:spPr bwMode="auto">
            <a:xfrm>
              <a:off x="6535070" y="1532288"/>
              <a:ext cx="4943400" cy="14998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7" h="21445" extrusionOk="0">
                  <a:moveTo>
                    <a:pt x="4515" y="6402"/>
                  </a:moveTo>
                  <a:cubicBezTo>
                    <a:pt x="4519" y="6508"/>
                    <a:pt x="4495" y="6583"/>
                    <a:pt x="4421" y="6583"/>
                  </a:cubicBezTo>
                  <a:cubicBezTo>
                    <a:pt x="4347" y="6583"/>
                    <a:pt x="4456" y="6710"/>
                    <a:pt x="4464" y="6827"/>
                  </a:cubicBezTo>
                  <a:cubicBezTo>
                    <a:pt x="4472" y="6944"/>
                    <a:pt x="4390" y="6859"/>
                    <a:pt x="4386" y="7040"/>
                  </a:cubicBezTo>
                  <a:cubicBezTo>
                    <a:pt x="4382" y="7221"/>
                    <a:pt x="4241" y="7040"/>
                    <a:pt x="4221" y="7274"/>
                  </a:cubicBezTo>
                  <a:cubicBezTo>
                    <a:pt x="4202" y="7508"/>
                    <a:pt x="4292" y="7476"/>
                    <a:pt x="4354" y="7487"/>
                  </a:cubicBezTo>
                  <a:cubicBezTo>
                    <a:pt x="4417" y="7497"/>
                    <a:pt x="4331" y="7657"/>
                    <a:pt x="4378" y="7752"/>
                  </a:cubicBezTo>
                  <a:cubicBezTo>
                    <a:pt x="4425" y="7848"/>
                    <a:pt x="4460" y="7816"/>
                    <a:pt x="4429" y="7635"/>
                  </a:cubicBezTo>
                  <a:cubicBezTo>
                    <a:pt x="4398" y="7455"/>
                    <a:pt x="4593" y="7699"/>
                    <a:pt x="4535" y="7838"/>
                  </a:cubicBezTo>
                  <a:cubicBezTo>
                    <a:pt x="4476" y="7976"/>
                    <a:pt x="4628" y="8082"/>
                    <a:pt x="4703" y="8093"/>
                  </a:cubicBezTo>
                  <a:cubicBezTo>
                    <a:pt x="4777" y="8104"/>
                    <a:pt x="5041" y="8260"/>
                    <a:pt x="5047" y="8093"/>
                  </a:cubicBezTo>
                  <a:cubicBezTo>
                    <a:pt x="5051" y="7986"/>
                    <a:pt x="4949" y="7891"/>
                    <a:pt x="4867" y="7657"/>
                  </a:cubicBezTo>
                  <a:cubicBezTo>
                    <a:pt x="4785" y="7423"/>
                    <a:pt x="4726" y="7040"/>
                    <a:pt x="4820" y="6881"/>
                  </a:cubicBezTo>
                  <a:cubicBezTo>
                    <a:pt x="4914" y="6721"/>
                    <a:pt x="4832" y="6646"/>
                    <a:pt x="4926" y="6466"/>
                  </a:cubicBezTo>
                  <a:cubicBezTo>
                    <a:pt x="5020" y="6285"/>
                    <a:pt x="4965" y="6115"/>
                    <a:pt x="5043" y="6093"/>
                  </a:cubicBezTo>
                  <a:cubicBezTo>
                    <a:pt x="5122" y="6072"/>
                    <a:pt x="5036" y="5881"/>
                    <a:pt x="5114" y="5849"/>
                  </a:cubicBezTo>
                  <a:cubicBezTo>
                    <a:pt x="5192" y="5817"/>
                    <a:pt x="5208" y="5583"/>
                    <a:pt x="5196" y="5498"/>
                  </a:cubicBezTo>
                  <a:cubicBezTo>
                    <a:pt x="5184" y="5413"/>
                    <a:pt x="5278" y="5509"/>
                    <a:pt x="5321" y="5381"/>
                  </a:cubicBezTo>
                  <a:cubicBezTo>
                    <a:pt x="5364" y="5253"/>
                    <a:pt x="5466" y="5338"/>
                    <a:pt x="5497" y="5158"/>
                  </a:cubicBezTo>
                  <a:cubicBezTo>
                    <a:pt x="5529" y="4977"/>
                    <a:pt x="5979" y="4562"/>
                    <a:pt x="6233" y="4402"/>
                  </a:cubicBezTo>
                  <a:cubicBezTo>
                    <a:pt x="6488" y="4243"/>
                    <a:pt x="6664" y="3956"/>
                    <a:pt x="6574" y="3764"/>
                  </a:cubicBezTo>
                  <a:cubicBezTo>
                    <a:pt x="6484" y="3573"/>
                    <a:pt x="6229" y="3839"/>
                    <a:pt x="6167" y="3977"/>
                  </a:cubicBezTo>
                  <a:cubicBezTo>
                    <a:pt x="6104" y="4115"/>
                    <a:pt x="6014" y="4019"/>
                    <a:pt x="5952" y="4115"/>
                  </a:cubicBezTo>
                  <a:cubicBezTo>
                    <a:pt x="5889" y="4211"/>
                    <a:pt x="5756" y="4296"/>
                    <a:pt x="5689" y="4179"/>
                  </a:cubicBezTo>
                  <a:cubicBezTo>
                    <a:pt x="5623" y="4062"/>
                    <a:pt x="5544" y="4317"/>
                    <a:pt x="5494" y="4307"/>
                  </a:cubicBezTo>
                  <a:cubicBezTo>
                    <a:pt x="5443" y="4296"/>
                    <a:pt x="5384" y="4445"/>
                    <a:pt x="5329" y="4434"/>
                  </a:cubicBezTo>
                  <a:cubicBezTo>
                    <a:pt x="5274" y="4424"/>
                    <a:pt x="5165" y="4551"/>
                    <a:pt x="5157" y="4636"/>
                  </a:cubicBezTo>
                  <a:cubicBezTo>
                    <a:pt x="5149" y="4721"/>
                    <a:pt x="5055" y="4700"/>
                    <a:pt x="5055" y="4807"/>
                  </a:cubicBezTo>
                  <a:cubicBezTo>
                    <a:pt x="5055" y="4913"/>
                    <a:pt x="4981" y="5009"/>
                    <a:pt x="4942" y="4913"/>
                  </a:cubicBezTo>
                  <a:cubicBezTo>
                    <a:pt x="4902" y="4817"/>
                    <a:pt x="4855" y="5019"/>
                    <a:pt x="4910" y="5158"/>
                  </a:cubicBezTo>
                  <a:cubicBezTo>
                    <a:pt x="4965" y="5296"/>
                    <a:pt x="4809" y="5306"/>
                    <a:pt x="4836" y="5391"/>
                  </a:cubicBezTo>
                  <a:cubicBezTo>
                    <a:pt x="4863" y="5477"/>
                    <a:pt x="4777" y="5530"/>
                    <a:pt x="4797" y="5625"/>
                  </a:cubicBezTo>
                  <a:cubicBezTo>
                    <a:pt x="4816" y="5721"/>
                    <a:pt x="4742" y="5753"/>
                    <a:pt x="4683" y="5785"/>
                  </a:cubicBezTo>
                  <a:cubicBezTo>
                    <a:pt x="4625" y="5817"/>
                    <a:pt x="4593" y="6030"/>
                    <a:pt x="4668" y="6040"/>
                  </a:cubicBezTo>
                  <a:cubicBezTo>
                    <a:pt x="4742" y="6051"/>
                    <a:pt x="4625" y="6083"/>
                    <a:pt x="4632" y="6242"/>
                  </a:cubicBezTo>
                  <a:cubicBezTo>
                    <a:pt x="4640" y="6402"/>
                    <a:pt x="4511" y="6296"/>
                    <a:pt x="4515" y="6402"/>
                  </a:cubicBezTo>
                  <a:close/>
                  <a:moveTo>
                    <a:pt x="5098" y="499"/>
                  </a:moveTo>
                  <a:cubicBezTo>
                    <a:pt x="5110" y="276"/>
                    <a:pt x="4973" y="457"/>
                    <a:pt x="4871" y="340"/>
                  </a:cubicBezTo>
                  <a:cubicBezTo>
                    <a:pt x="4769" y="223"/>
                    <a:pt x="4709" y="232"/>
                    <a:pt x="4777" y="393"/>
                  </a:cubicBezTo>
                  <a:cubicBezTo>
                    <a:pt x="4809" y="468"/>
                    <a:pt x="4603" y="526"/>
                    <a:pt x="4636" y="616"/>
                  </a:cubicBezTo>
                  <a:cubicBezTo>
                    <a:pt x="4711" y="819"/>
                    <a:pt x="5086" y="723"/>
                    <a:pt x="5098" y="499"/>
                  </a:cubicBezTo>
                  <a:close/>
                  <a:moveTo>
                    <a:pt x="5721" y="669"/>
                  </a:moveTo>
                  <a:cubicBezTo>
                    <a:pt x="5748" y="574"/>
                    <a:pt x="5670" y="574"/>
                    <a:pt x="5662" y="478"/>
                  </a:cubicBezTo>
                  <a:cubicBezTo>
                    <a:pt x="5654" y="382"/>
                    <a:pt x="5435" y="361"/>
                    <a:pt x="5447" y="468"/>
                  </a:cubicBezTo>
                  <a:cubicBezTo>
                    <a:pt x="5458" y="574"/>
                    <a:pt x="5295" y="690"/>
                    <a:pt x="5345" y="797"/>
                  </a:cubicBezTo>
                  <a:cubicBezTo>
                    <a:pt x="5439" y="999"/>
                    <a:pt x="5693" y="765"/>
                    <a:pt x="5721" y="669"/>
                  </a:cubicBezTo>
                  <a:close/>
                  <a:moveTo>
                    <a:pt x="5051" y="872"/>
                  </a:moveTo>
                  <a:cubicBezTo>
                    <a:pt x="5063" y="956"/>
                    <a:pt x="5032" y="967"/>
                    <a:pt x="4953" y="967"/>
                  </a:cubicBezTo>
                  <a:cubicBezTo>
                    <a:pt x="4875" y="967"/>
                    <a:pt x="4834" y="1087"/>
                    <a:pt x="4875" y="1180"/>
                  </a:cubicBezTo>
                  <a:cubicBezTo>
                    <a:pt x="4922" y="1286"/>
                    <a:pt x="5129" y="1244"/>
                    <a:pt x="5165" y="1116"/>
                  </a:cubicBezTo>
                  <a:cubicBezTo>
                    <a:pt x="5200" y="988"/>
                    <a:pt x="5290" y="1095"/>
                    <a:pt x="5306" y="967"/>
                  </a:cubicBezTo>
                  <a:cubicBezTo>
                    <a:pt x="5321" y="840"/>
                    <a:pt x="5039" y="787"/>
                    <a:pt x="5051" y="872"/>
                  </a:cubicBezTo>
                  <a:close/>
                  <a:moveTo>
                    <a:pt x="4546" y="1010"/>
                  </a:moveTo>
                  <a:cubicBezTo>
                    <a:pt x="4546" y="840"/>
                    <a:pt x="4342" y="1027"/>
                    <a:pt x="4382" y="1063"/>
                  </a:cubicBezTo>
                  <a:cubicBezTo>
                    <a:pt x="4417" y="1095"/>
                    <a:pt x="4546" y="1180"/>
                    <a:pt x="4546" y="1010"/>
                  </a:cubicBezTo>
                  <a:close/>
                  <a:moveTo>
                    <a:pt x="5032" y="297"/>
                  </a:moveTo>
                  <a:cubicBezTo>
                    <a:pt x="5126" y="297"/>
                    <a:pt x="5098" y="138"/>
                    <a:pt x="5161" y="159"/>
                  </a:cubicBezTo>
                  <a:cubicBezTo>
                    <a:pt x="5223" y="180"/>
                    <a:pt x="5306" y="170"/>
                    <a:pt x="5274" y="63"/>
                  </a:cubicBezTo>
                  <a:cubicBezTo>
                    <a:pt x="5243" y="-43"/>
                    <a:pt x="5016" y="-1"/>
                    <a:pt x="5039" y="85"/>
                  </a:cubicBezTo>
                  <a:cubicBezTo>
                    <a:pt x="5063" y="170"/>
                    <a:pt x="4855" y="138"/>
                    <a:pt x="4859" y="170"/>
                  </a:cubicBezTo>
                  <a:cubicBezTo>
                    <a:pt x="4867" y="233"/>
                    <a:pt x="4938" y="297"/>
                    <a:pt x="5032" y="297"/>
                  </a:cubicBezTo>
                  <a:close/>
                  <a:moveTo>
                    <a:pt x="12159" y="5551"/>
                  </a:moveTo>
                  <a:cubicBezTo>
                    <a:pt x="12144" y="5636"/>
                    <a:pt x="12058" y="5642"/>
                    <a:pt x="12081" y="5721"/>
                  </a:cubicBezTo>
                  <a:cubicBezTo>
                    <a:pt x="12120" y="5860"/>
                    <a:pt x="12316" y="5785"/>
                    <a:pt x="12320" y="5615"/>
                  </a:cubicBezTo>
                  <a:cubicBezTo>
                    <a:pt x="12324" y="5445"/>
                    <a:pt x="12175" y="5466"/>
                    <a:pt x="12159" y="5551"/>
                  </a:cubicBezTo>
                  <a:close/>
                  <a:moveTo>
                    <a:pt x="3826" y="9252"/>
                  </a:moveTo>
                  <a:cubicBezTo>
                    <a:pt x="3932" y="9518"/>
                    <a:pt x="4022" y="9135"/>
                    <a:pt x="4073" y="9114"/>
                  </a:cubicBezTo>
                  <a:cubicBezTo>
                    <a:pt x="4124" y="9093"/>
                    <a:pt x="4041" y="8944"/>
                    <a:pt x="3955" y="8880"/>
                  </a:cubicBezTo>
                  <a:cubicBezTo>
                    <a:pt x="3869" y="8816"/>
                    <a:pt x="3746" y="9051"/>
                    <a:pt x="3826" y="9252"/>
                  </a:cubicBezTo>
                  <a:close/>
                  <a:moveTo>
                    <a:pt x="3994" y="659"/>
                  </a:moveTo>
                  <a:cubicBezTo>
                    <a:pt x="4049" y="765"/>
                    <a:pt x="3842" y="733"/>
                    <a:pt x="3814" y="840"/>
                  </a:cubicBezTo>
                  <a:cubicBezTo>
                    <a:pt x="3787" y="946"/>
                    <a:pt x="3666" y="907"/>
                    <a:pt x="3689" y="1031"/>
                  </a:cubicBezTo>
                  <a:cubicBezTo>
                    <a:pt x="3713" y="1159"/>
                    <a:pt x="3908" y="1169"/>
                    <a:pt x="3908" y="1063"/>
                  </a:cubicBezTo>
                  <a:cubicBezTo>
                    <a:pt x="3908" y="956"/>
                    <a:pt x="4010" y="1052"/>
                    <a:pt x="4014" y="956"/>
                  </a:cubicBezTo>
                  <a:cubicBezTo>
                    <a:pt x="4018" y="861"/>
                    <a:pt x="4061" y="755"/>
                    <a:pt x="4170" y="733"/>
                  </a:cubicBezTo>
                  <a:cubicBezTo>
                    <a:pt x="4280" y="712"/>
                    <a:pt x="4280" y="606"/>
                    <a:pt x="4178" y="478"/>
                  </a:cubicBezTo>
                  <a:cubicBezTo>
                    <a:pt x="4077" y="350"/>
                    <a:pt x="3940" y="553"/>
                    <a:pt x="3994" y="659"/>
                  </a:cubicBezTo>
                  <a:close/>
                  <a:moveTo>
                    <a:pt x="16304" y="18728"/>
                  </a:moveTo>
                  <a:cubicBezTo>
                    <a:pt x="16261" y="18419"/>
                    <a:pt x="16367" y="18122"/>
                    <a:pt x="16289" y="17962"/>
                  </a:cubicBezTo>
                  <a:cubicBezTo>
                    <a:pt x="16210" y="17803"/>
                    <a:pt x="16242" y="17473"/>
                    <a:pt x="16203" y="17537"/>
                  </a:cubicBezTo>
                  <a:cubicBezTo>
                    <a:pt x="16163" y="17601"/>
                    <a:pt x="16203" y="17888"/>
                    <a:pt x="16140" y="17909"/>
                  </a:cubicBezTo>
                  <a:cubicBezTo>
                    <a:pt x="16077" y="17930"/>
                    <a:pt x="16136" y="18090"/>
                    <a:pt x="16112" y="18303"/>
                  </a:cubicBezTo>
                  <a:cubicBezTo>
                    <a:pt x="16089" y="18515"/>
                    <a:pt x="16124" y="18824"/>
                    <a:pt x="16156" y="19015"/>
                  </a:cubicBezTo>
                  <a:cubicBezTo>
                    <a:pt x="16187" y="19206"/>
                    <a:pt x="16112" y="20227"/>
                    <a:pt x="16144" y="20398"/>
                  </a:cubicBezTo>
                  <a:cubicBezTo>
                    <a:pt x="16175" y="20568"/>
                    <a:pt x="16093" y="21321"/>
                    <a:pt x="16120" y="21408"/>
                  </a:cubicBezTo>
                  <a:cubicBezTo>
                    <a:pt x="16167" y="21557"/>
                    <a:pt x="16136" y="21206"/>
                    <a:pt x="16206" y="21174"/>
                  </a:cubicBezTo>
                  <a:cubicBezTo>
                    <a:pt x="16277" y="21142"/>
                    <a:pt x="16277" y="21387"/>
                    <a:pt x="16320" y="21440"/>
                  </a:cubicBezTo>
                  <a:cubicBezTo>
                    <a:pt x="16363" y="21493"/>
                    <a:pt x="16336" y="21099"/>
                    <a:pt x="16296" y="21121"/>
                  </a:cubicBezTo>
                  <a:cubicBezTo>
                    <a:pt x="16257" y="21142"/>
                    <a:pt x="16226" y="20866"/>
                    <a:pt x="16206" y="20695"/>
                  </a:cubicBezTo>
                  <a:cubicBezTo>
                    <a:pt x="16187" y="20525"/>
                    <a:pt x="16246" y="20323"/>
                    <a:pt x="16246" y="20110"/>
                  </a:cubicBezTo>
                  <a:cubicBezTo>
                    <a:pt x="16246" y="19898"/>
                    <a:pt x="16343" y="19908"/>
                    <a:pt x="16402" y="20068"/>
                  </a:cubicBezTo>
                  <a:cubicBezTo>
                    <a:pt x="16461" y="20227"/>
                    <a:pt x="16469" y="20121"/>
                    <a:pt x="16445" y="20004"/>
                  </a:cubicBezTo>
                  <a:cubicBezTo>
                    <a:pt x="16422" y="19887"/>
                    <a:pt x="16347" y="19036"/>
                    <a:pt x="16304" y="18728"/>
                  </a:cubicBezTo>
                  <a:close/>
                  <a:moveTo>
                    <a:pt x="3626" y="755"/>
                  </a:moveTo>
                  <a:cubicBezTo>
                    <a:pt x="3717" y="531"/>
                    <a:pt x="3834" y="744"/>
                    <a:pt x="3850" y="638"/>
                  </a:cubicBezTo>
                  <a:cubicBezTo>
                    <a:pt x="3865" y="531"/>
                    <a:pt x="3681" y="499"/>
                    <a:pt x="3615" y="595"/>
                  </a:cubicBezTo>
                  <a:cubicBezTo>
                    <a:pt x="3548" y="691"/>
                    <a:pt x="3392" y="614"/>
                    <a:pt x="3411" y="733"/>
                  </a:cubicBezTo>
                  <a:cubicBezTo>
                    <a:pt x="3423" y="808"/>
                    <a:pt x="3536" y="978"/>
                    <a:pt x="3626" y="755"/>
                  </a:cubicBezTo>
                  <a:close/>
                  <a:moveTo>
                    <a:pt x="16703" y="5072"/>
                  </a:moveTo>
                  <a:cubicBezTo>
                    <a:pt x="16797" y="5094"/>
                    <a:pt x="16844" y="5338"/>
                    <a:pt x="17024" y="5370"/>
                  </a:cubicBezTo>
                  <a:cubicBezTo>
                    <a:pt x="17205" y="5402"/>
                    <a:pt x="17338" y="5306"/>
                    <a:pt x="17342" y="5200"/>
                  </a:cubicBezTo>
                  <a:cubicBezTo>
                    <a:pt x="17345" y="5094"/>
                    <a:pt x="17177" y="4934"/>
                    <a:pt x="17126" y="5019"/>
                  </a:cubicBezTo>
                  <a:cubicBezTo>
                    <a:pt x="17075" y="5104"/>
                    <a:pt x="17036" y="4881"/>
                    <a:pt x="16974" y="4934"/>
                  </a:cubicBezTo>
                  <a:cubicBezTo>
                    <a:pt x="16911" y="4987"/>
                    <a:pt x="16825" y="4977"/>
                    <a:pt x="16793" y="4828"/>
                  </a:cubicBezTo>
                  <a:cubicBezTo>
                    <a:pt x="16762" y="4679"/>
                    <a:pt x="16656" y="5062"/>
                    <a:pt x="16703" y="5072"/>
                  </a:cubicBezTo>
                  <a:close/>
                  <a:moveTo>
                    <a:pt x="16022" y="5742"/>
                  </a:moveTo>
                  <a:cubicBezTo>
                    <a:pt x="16022" y="5583"/>
                    <a:pt x="15809" y="5801"/>
                    <a:pt x="15897" y="5881"/>
                  </a:cubicBezTo>
                  <a:cubicBezTo>
                    <a:pt x="15944" y="5923"/>
                    <a:pt x="16022" y="5902"/>
                    <a:pt x="16022" y="5742"/>
                  </a:cubicBezTo>
                  <a:close/>
                  <a:moveTo>
                    <a:pt x="16336" y="6444"/>
                  </a:moveTo>
                  <a:cubicBezTo>
                    <a:pt x="16406" y="6402"/>
                    <a:pt x="16285" y="6051"/>
                    <a:pt x="16163" y="5998"/>
                  </a:cubicBezTo>
                  <a:cubicBezTo>
                    <a:pt x="16042" y="5945"/>
                    <a:pt x="15929" y="6216"/>
                    <a:pt x="15944" y="6274"/>
                  </a:cubicBezTo>
                  <a:cubicBezTo>
                    <a:pt x="15979" y="6413"/>
                    <a:pt x="16265" y="6487"/>
                    <a:pt x="16336" y="6444"/>
                  </a:cubicBezTo>
                  <a:close/>
                  <a:moveTo>
                    <a:pt x="15518" y="5083"/>
                  </a:moveTo>
                  <a:cubicBezTo>
                    <a:pt x="15572" y="5158"/>
                    <a:pt x="15592" y="5232"/>
                    <a:pt x="15623" y="5317"/>
                  </a:cubicBezTo>
                  <a:cubicBezTo>
                    <a:pt x="15654" y="5402"/>
                    <a:pt x="15772" y="5275"/>
                    <a:pt x="15819" y="5232"/>
                  </a:cubicBezTo>
                  <a:cubicBezTo>
                    <a:pt x="15866" y="5190"/>
                    <a:pt x="15870" y="5423"/>
                    <a:pt x="15944" y="5296"/>
                  </a:cubicBezTo>
                  <a:cubicBezTo>
                    <a:pt x="16019" y="5168"/>
                    <a:pt x="16093" y="5232"/>
                    <a:pt x="16179" y="5232"/>
                  </a:cubicBezTo>
                  <a:cubicBezTo>
                    <a:pt x="16265" y="5232"/>
                    <a:pt x="16163" y="4945"/>
                    <a:pt x="16167" y="4817"/>
                  </a:cubicBezTo>
                  <a:cubicBezTo>
                    <a:pt x="16171" y="4689"/>
                    <a:pt x="16269" y="4775"/>
                    <a:pt x="16238" y="4881"/>
                  </a:cubicBezTo>
                  <a:cubicBezTo>
                    <a:pt x="16206" y="4987"/>
                    <a:pt x="16285" y="5232"/>
                    <a:pt x="16410" y="5211"/>
                  </a:cubicBezTo>
                  <a:cubicBezTo>
                    <a:pt x="16535" y="5190"/>
                    <a:pt x="16441" y="4977"/>
                    <a:pt x="16504" y="4902"/>
                  </a:cubicBezTo>
                  <a:cubicBezTo>
                    <a:pt x="16567" y="4828"/>
                    <a:pt x="16559" y="4743"/>
                    <a:pt x="16469" y="4594"/>
                  </a:cubicBezTo>
                  <a:cubicBezTo>
                    <a:pt x="16379" y="4445"/>
                    <a:pt x="16261" y="4541"/>
                    <a:pt x="16183" y="4445"/>
                  </a:cubicBezTo>
                  <a:cubicBezTo>
                    <a:pt x="16099" y="4343"/>
                    <a:pt x="15999" y="4339"/>
                    <a:pt x="15995" y="4573"/>
                  </a:cubicBezTo>
                  <a:cubicBezTo>
                    <a:pt x="15991" y="4807"/>
                    <a:pt x="15827" y="4317"/>
                    <a:pt x="15741" y="4243"/>
                  </a:cubicBezTo>
                  <a:cubicBezTo>
                    <a:pt x="15654" y="4169"/>
                    <a:pt x="15388" y="4907"/>
                    <a:pt x="15518" y="5083"/>
                  </a:cubicBezTo>
                  <a:close/>
                  <a:moveTo>
                    <a:pt x="10468" y="2892"/>
                  </a:moveTo>
                  <a:cubicBezTo>
                    <a:pt x="10523" y="2977"/>
                    <a:pt x="10699" y="2786"/>
                    <a:pt x="10817" y="2797"/>
                  </a:cubicBezTo>
                  <a:cubicBezTo>
                    <a:pt x="10934" y="2807"/>
                    <a:pt x="11263" y="2552"/>
                    <a:pt x="11275" y="2382"/>
                  </a:cubicBezTo>
                  <a:cubicBezTo>
                    <a:pt x="11286" y="2212"/>
                    <a:pt x="11153" y="2222"/>
                    <a:pt x="11102" y="2073"/>
                  </a:cubicBezTo>
                  <a:cubicBezTo>
                    <a:pt x="11052" y="1924"/>
                    <a:pt x="10938" y="2052"/>
                    <a:pt x="10911" y="2180"/>
                  </a:cubicBezTo>
                  <a:cubicBezTo>
                    <a:pt x="10883" y="2307"/>
                    <a:pt x="10852" y="2190"/>
                    <a:pt x="10926" y="1988"/>
                  </a:cubicBezTo>
                  <a:cubicBezTo>
                    <a:pt x="11001" y="1786"/>
                    <a:pt x="10852" y="1627"/>
                    <a:pt x="10848" y="1754"/>
                  </a:cubicBezTo>
                  <a:cubicBezTo>
                    <a:pt x="10844" y="1882"/>
                    <a:pt x="10707" y="1776"/>
                    <a:pt x="10707" y="1893"/>
                  </a:cubicBezTo>
                  <a:cubicBezTo>
                    <a:pt x="10707" y="2009"/>
                    <a:pt x="10656" y="2063"/>
                    <a:pt x="10660" y="2180"/>
                  </a:cubicBezTo>
                  <a:cubicBezTo>
                    <a:pt x="10664" y="2297"/>
                    <a:pt x="10566" y="2116"/>
                    <a:pt x="10562" y="2382"/>
                  </a:cubicBezTo>
                  <a:cubicBezTo>
                    <a:pt x="10558" y="2648"/>
                    <a:pt x="10411" y="2803"/>
                    <a:pt x="10468" y="2892"/>
                  </a:cubicBezTo>
                  <a:close/>
                  <a:moveTo>
                    <a:pt x="21072" y="8050"/>
                  </a:moveTo>
                  <a:cubicBezTo>
                    <a:pt x="21150" y="8157"/>
                    <a:pt x="21197" y="7923"/>
                    <a:pt x="21259" y="8040"/>
                  </a:cubicBezTo>
                  <a:cubicBezTo>
                    <a:pt x="21322" y="8157"/>
                    <a:pt x="21475" y="7986"/>
                    <a:pt x="21537" y="7955"/>
                  </a:cubicBezTo>
                  <a:cubicBezTo>
                    <a:pt x="21600" y="7923"/>
                    <a:pt x="21569" y="7710"/>
                    <a:pt x="21393" y="7646"/>
                  </a:cubicBezTo>
                  <a:cubicBezTo>
                    <a:pt x="21216" y="7582"/>
                    <a:pt x="20987" y="7936"/>
                    <a:pt x="21072" y="8050"/>
                  </a:cubicBezTo>
                  <a:close/>
                  <a:moveTo>
                    <a:pt x="9552" y="340"/>
                  </a:moveTo>
                  <a:cubicBezTo>
                    <a:pt x="9568" y="180"/>
                    <a:pt x="9308" y="250"/>
                    <a:pt x="9376" y="404"/>
                  </a:cubicBezTo>
                  <a:cubicBezTo>
                    <a:pt x="9400" y="457"/>
                    <a:pt x="9537" y="499"/>
                    <a:pt x="9552" y="340"/>
                  </a:cubicBezTo>
                  <a:close/>
                  <a:moveTo>
                    <a:pt x="7905" y="6689"/>
                  </a:moveTo>
                  <a:cubicBezTo>
                    <a:pt x="7967" y="6774"/>
                    <a:pt x="8014" y="6742"/>
                    <a:pt x="8006" y="6572"/>
                  </a:cubicBezTo>
                  <a:cubicBezTo>
                    <a:pt x="7999" y="6402"/>
                    <a:pt x="7855" y="6622"/>
                    <a:pt x="7905" y="6689"/>
                  </a:cubicBezTo>
                  <a:close/>
                  <a:moveTo>
                    <a:pt x="9862" y="1393"/>
                  </a:moveTo>
                  <a:cubicBezTo>
                    <a:pt x="9862" y="1510"/>
                    <a:pt x="9736" y="1626"/>
                    <a:pt x="9772" y="1712"/>
                  </a:cubicBezTo>
                  <a:cubicBezTo>
                    <a:pt x="9803" y="1786"/>
                    <a:pt x="9830" y="1765"/>
                    <a:pt x="9869" y="1786"/>
                  </a:cubicBezTo>
                  <a:cubicBezTo>
                    <a:pt x="9909" y="1808"/>
                    <a:pt x="9928" y="2073"/>
                    <a:pt x="9999" y="2031"/>
                  </a:cubicBezTo>
                  <a:cubicBezTo>
                    <a:pt x="10069" y="1988"/>
                    <a:pt x="10261" y="2243"/>
                    <a:pt x="10374" y="2243"/>
                  </a:cubicBezTo>
                  <a:cubicBezTo>
                    <a:pt x="10488" y="2243"/>
                    <a:pt x="10500" y="1988"/>
                    <a:pt x="10464" y="1978"/>
                  </a:cubicBezTo>
                  <a:cubicBezTo>
                    <a:pt x="10429" y="1967"/>
                    <a:pt x="10461" y="1818"/>
                    <a:pt x="10523" y="1573"/>
                  </a:cubicBezTo>
                  <a:cubicBezTo>
                    <a:pt x="10586" y="1329"/>
                    <a:pt x="10327" y="1148"/>
                    <a:pt x="10327" y="1339"/>
                  </a:cubicBezTo>
                  <a:cubicBezTo>
                    <a:pt x="10327" y="1531"/>
                    <a:pt x="10253" y="1297"/>
                    <a:pt x="10230" y="1180"/>
                  </a:cubicBezTo>
                  <a:cubicBezTo>
                    <a:pt x="10206" y="1063"/>
                    <a:pt x="9862" y="1276"/>
                    <a:pt x="9862" y="1393"/>
                  </a:cubicBezTo>
                  <a:close/>
                  <a:moveTo>
                    <a:pt x="9654" y="1095"/>
                  </a:moveTo>
                  <a:cubicBezTo>
                    <a:pt x="9729" y="1180"/>
                    <a:pt x="9701" y="1233"/>
                    <a:pt x="9623" y="1233"/>
                  </a:cubicBezTo>
                  <a:cubicBezTo>
                    <a:pt x="9545" y="1233"/>
                    <a:pt x="9477" y="1305"/>
                    <a:pt x="9529" y="1361"/>
                  </a:cubicBezTo>
                  <a:cubicBezTo>
                    <a:pt x="9568" y="1404"/>
                    <a:pt x="9564" y="1520"/>
                    <a:pt x="9646" y="1573"/>
                  </a:cubicBezTo>
                  <a:cubicBezTo>
                    <a:pt x="9729" y="1627"/>
                    <a:pt x="9811" y="1446"/>
                    <a:pt x="9803" y="1318"/>
                  </a:cubicBezTo>
                  <a:cubicBezTo>
                    <a:pt x="9795" y="1191"/>
                    <a:pt x="10089" y="1074"/>
                    <a:pt x="10167" y="1020"/>
                  </a:cubicBezTo>
                  <a:cubicBezTo>
                    <a:pt x="10245" y="967"/>
                    <a:pt x="10116" y="744"/>
                    <a:pt x="10202" y="723"/>
                  </a:cubicBezTo>
                  <a:cubicBezTo>
                    <a:pt x="10288" y="701"/>
                    <a:pt x="10253" y="595"/>
                    <a:pt x="10147" y="553"/>
                  </a:cubicBezTo>
                  <a:cubicBezTo>
                    <a:pt x="10042" y="510"/>
                    <a:pt x="10085" y="265"/>
                    <a:pt x="10050" y="180"/>
                  </a:cubicBezTo>
                  <a:cubicBezTo>
                    <a:pt x="10014" y="95"/>
                    <a:pt x="9995" y="287"/>
                    <a:pt x="9858" y="361"/>
                  </a:cubicBezTo>
                  <a:cubicBezTo>
                    <a:pt x="9721" y="436"/>
                    <a:pt x="9654" y="531"/>
                    <a:pt x="9709" y="606"/>
                  </a:cubicBezTo>
                  <a:cubicBezTo>
                    <a:pt x="9764" y="680"/>
                    <a:pt x="9709" y="861"/>
                    <a:pt x="9650" y="850"/>
                  </a:cubicBezTo>
                  <a:cubicBezTo>
                    <a:pt x="9592" y="840"/>
                    <a:pt x="9580" y="1010"/>
                    <a:pt x="9654" y="1095"/>
                  </a:cubicBezTo>
                  <a:close/>
                  <a:moveTo>
                    <a:pt x="6762" y="6530"/>
                  </a:moveTo>
                  <a:cubicBezTo>
                    <a:pt x="6813" y="6551"/>
                    <a:pt x="6950" y="6476"/>
                    <a:pt x="6965" y="6402"/>
                  </a:cubicBezTo>
                  <a:cubicBezTo>
                    <a:pt x="6981" y="6327"/>
                    <a:pt x="6910" y="6242"/>
                    <a:pt x="6820" y="6242"/>
                  </a:cubicBezTo>
                  <a:cubicBezTo>
                    <a:pt x="6730" y="6242"/>
                    <a:pt x="6718" y="6511"/>
                    <a:pt x="6762" y="6530"/>
                  </a:cubicBezTo>
                  <a:close/>
                  <a:moveTo>
                    <a:pt x="6006" y="616"/>
                  </a:moveTo>
                  <a:cubicBezTo>
                    <a:pt x="6155" y="574"/>
                    <a:pt x="6151" y="350"/>
                    <a:pt x="6073" y="308"/>
                  </a:cubicBezTo>
                  <a:cubicBezTo>
                    <a:pt x="5995" y="265"/>
                    <a:pt x="5983" y="436"/>
                    <a:pt x="5944" y="425"/>
                  </a:cubicBezTo>
                  <a:cubicBezTo>
                    <a:pt x="5904" y="414"/>
                    <a:pt x="5757" y="492"/>
                    <a:pt x="5787" y="584"/>
                  </a:cubicBezTo>
                  <a:cubicBezTo>
                    <a:pt x="5822" y="691"/>
                    <a:pt x="5932" y="638"/>
                    <a:pt x="6006" y="616"/>
                  </a:cubicBezTo>
                  <a:close/>
                  <a:moveTo>
                    <a:pt x="343" y="16997"/>
                  </a:moveTo>
                  <a:cubicBezTo>
                    <a:pt x="325" y="17021"/>
                    <a:pt x="278" y="16973"/>
                    <a:pt x="263" y="16917"/>
                  </a:cubicBezTo>
                  <a:cubicBezTo>
                    <a:pt x="252" y="16872"/>
                    <a:pt x="215" y="16889"/>
                    <a:pt x="183" y="16897"/>
                  </a:cubicBezTo>
                  <a:cubicBezTo>
                    <a:pt x="190" y="16909"/>
                    <a:pt x="198" y="16925"/>
                    <a:pt x="204" y="16952"/>
                  </a:cubicBezTo>
                  <a:cubicBezTo>
                    <a:pt x="221" y="17037"/>
                    <a:pt x="133" y="17048"/>
                    <a:pt x="161" y="17149"/>
                  </a:cubicBezTo>
                  <a:cubicBezTo>
                    <a:pt x="188" y="17250"/>
                    <a:pt x="98" y="17255"/>
                    <a:pt x="98" y="17149"/>
                  </a:cubicBezTo>
                  <a:cubicBezTo>
                    <a:pt x="98" y="17042"/>
                    <a:pt x="4" y="17095"/>
                    <a:pt x="8" y="17164"/>
                  </a:cubicBezTo>
                  <a:cubicBezTo>
                    <a:pt x="9" y="17189"/>
                    <a:pt x="6" y="17220"/>
                    <a:pt x="0" y="17249"/>
                  </a:cubicBezTo>
                  <a:cubicBezTo>
                    <a:pt x="26" y="17274"/>
                    <a:pt x="55" y="17303"/>
                    <a:pt x="67" y="17316"/>
                  </a:cubicBezTo>
                  <a:cubicBezTo>
                    <a:pt x="85" y="17335"/>
                    <a:pt x="319" y="17402"/>
                    <a:pt x="411" y="17355"/>
                  </a:cubicBezTo>
                  <a:cubicBezTo>
                    <a:pt x="406" y="17309"/>
                    <a:pt x="416" y="17170"/>
                    <a:pt x="416" y="17117"/>
                  </a:cubicBezTo>
                  <a:cubicBezTo>
                    <a:pt x="416" y="17053"/>
                    <a:pt x="360" y="16973"/>
                    <a:pt x="343" y="1699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88" name="Shape 2917"/>
            <p:cNvSpPr/>
            <p:nvPr/>
          </p:nvSpPr>
          <p:spPr bwMode="auto">
            <a:xfrm>
              <a:off x="9059339" y="2707759"/>
              <a:ext cx="180538" cy="147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36" h="20702" extrusionOk="0">
                  <a:moveTo>
                    <a:pt x="16255" y="12538"/>
                  </a:moveTo>
                  <a:cubicBezTo>
                    <a:pt x="13377" y="15199"/>
                    <a:pt x="7614" y="15825"/>
                    <a:pt x="7614" y="18017"/>
                  </a:cubicBezTo>
                  <a:cubicBezTo>
                    <a:pt x="7614" y="20208"/>
                    <a:pt x="642" y="21303"/>
                    <a:pt x="35" y="20364"/>
                  </a:cubicBezTo>
                  <a:cubicBezTo>
                    <a:pt x="-494" y="19541"/>
                    <a:pt x="5190" y="19268"/>
                    <a:pt x="6554" y="16137"/>
                  </a:cubicBezTo>
                  <a:cubicBezTo>
                    <a:pt x="7919" y="13007"/>
                    <a:pt x="13094" y="11396"/>
                    <a:pt x="15649" y="7215"/>
                  </a:cubicBezTo>
                  <a:cubicBezTo>
                    <a:pt x="17468" y="4242"/>
                    <a:pt x="18985" y="-297"/>
                    <a:pt x="20045" y="15"/>
                  </a:cubicBezTo>
                  <a:cubicBezTo>
                    <a:pt x="21106" y="329"/>
                    <a:pt x="19136" y="9875"/>
                    <a:pt x="16255" y="1253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89" name="Shape 2918"/>
            <p:cNvSpPr/>
            <p:nvPr/>
          </p:nvSpPr>
          <p:spPr bwMode="auto">
            <a:xfrm>
              <a:off x="6535070" y="1532288"/>
              <a:ext cx="4943400" cy="14998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7" h="21445" extrusionOk="0">
                  <a:moveTo>
                    <a:pt x="4515" y="6402"/>
                  </a:moveTo>
                  <a:cubicBezTo>
                    <a:pt x="4519" y="6508"/>
                    <a:pt x="4495" y="6583"/>
                    <a:pt x="4421" y="6583"/>
                  </a:cubicBezTo>
                  <a:cubicBezTo>
                    <a:pt x="4347" y="6583"/>
                    <a:pt x="4456" y="6710"/>
                    <a:pt x="4464" y="6827"/>
                  </a:cubicBezTo>
                  <a:cubicBezTo>
                    <a:pt x="4472" y="6944"/>
                    <a:pt x="4390" y="6859"/>
                    <a:pt x="4386" y="7040"/>
                  </a:cubicBezTo>
                  <a:cubicBezTo>
                    <a:pt x="4382" y="7221"/>
                    <a:pt x="4241" y="7040"/>
                    <a:pt x="4221" y="7274"/>
                  </a:cubicBezTo>
                  <a:cubicBezTo>
                    <a:pt x="4202" y="7508"/>
                    <a:pt x="4292" y="7476"/>
                    <a:pt x="4354" y="7487"/>
                  </a:cubicBezTo>
                  <a:cubicBezTo>
                    <a:pt x="4417" y="7497"/>
                    <a:pt x="4331" y="7657"/>
                    <a:pt x="4378" y="7752"/>
                  </a:cubicBezTo>
                  <a:cubicBezTo>
                    <a:pt x="4425" y="7848"/>
                    <a:pt x="4460" y="7816"/>
                    <a:pt x="4429" y="7635"/>
                  </a:cubicBezTo>
                  <a:cubicBezTo>
                    <a:pt x="4398" y="7455"/>
                    <a:pt x="4593" y="7699"/>
                    <a:pt x="4535" y="7838"/>
                  </a:cubicBezTo>
                  <a:cubicBezTo>
                    <a:pt x="4476" y="7976"/>
                    <a:pt x="4628" y="8082"/>
                    <a:pt x="4703" y="8093"/>
                  </a:cubicBezTo>
                  <a:cubicBezTo>
                    <a:pt x="4777" y="8104"/>
                    <a:pt x="5041" y="8260"/>
                    <a:pt x="5047" y="8093"/>
                  </a:cubicBezTo>
                  <a:cubicBezTo>
                    <a:pt x="5051" y="7986"/>
                    <a:pt x="4949" y="7891"/>
                    <a:pt x="4867" y="7657"/>
                  </a:cubicBezTo>
                  <a:cubicBezTo>
                    <a:pt x="4785" y="7423"/>
                    <a:pt x="4726" y="7040"/>
                    <a:pt x="4820" y="6881"/>
                  </a:cubicBezTo>
                  <a:cubicBezTo>
                    <a:pt x="4914" y="6721"/>
                    <a:pt x="4832" y="6646"/>
                    <a:pt x="4926" y="6466"/>
                  </a:cubicBezTo>
                  <a:cubicBezTo>
                    <a:pt x="5020" y="6285"/>
                    <a:pt x="4965" y="6115"/>
                    <a:pt x="5043" y="6093"/>
                  </a:cubicBezTo>
                  <a:cubicBezTo>
                    <a:pt x="5122" y="6072"/>
                    <a:pt x="5036" y="5881"/>
                    <a:pt x="5114" y="5849"/>
                  </a:cubicBezTo>
                  <a:cubicBezTo>
                    <a:pt x="5192" y="5817"/>
                    <a:pt x="5208" y="5583"/>
                    <a:pt x="5196" y="5498"/>
                  </a:cubicBezTo>
                  <a:cubicBezTo>
                    <a:pt x="5184" y="5413"/>
                    <a:pt x="5278" y="5509"/>
                    <a:pt x="5321" y="5381"/>
                  </a:cubicBezTo>
                  <a:cubicBezTo>
                    <a:pt x="5364" y="5253"/>
                    <a:pt x="5466" y="5338"/>
                    <a:pt x="5497" y="5158"/>
                  </a:cubicBezTo>
                  <a:cubicBezTo>
                    <a:pt x="5529" y="4977"/>
                    <a:pt x="5979" y="4562"/>
                    <a:pt x="6233" y="4402"/>
                  </a:cubicBezTo>
                  <a:cubicBezTo>
                    <a:pt x="6488" y="4243"/>
                    <a:pt x="6664" y="3956"/>
                    <a:pt x="6574" y="3764"/>
                  </a:cubicBezTo>
                  <a:cubicBezTo>
                    <a:pt x="6484" y="3573"/>
                    <a:pt x="6229" y="3839"/>
                    <a:pt x="6167" y="3977"/>
                  </a:cubicBezTo>
                  <a:cubicBezTo>
                    <a:pt x="6104" y="4115"/>
                    <a:pt x="6014" y="4019"/>
                    <a:pt x="5952" y="4115"/>
                  </a:cubicBezTo>
                  <a:cubicBezTo>
                    <a:pt x="5889" y="4211"/>
                    <a:pt x="5756" y="4296"/>
                    <a:pt x="5689" y="4179"/>
                  </a:cubicBezTo>
                  <a:cubicBezTo>
                    <a:pt x="5623" y="4062"/>
                    <a:pt x="5544" y="4317"/>
                    <a:pt x="5494" y="4307"/>
                  </a:cubicBezTo>
                  <a:cubicBezTo>
                    <a:pt x="5443" y="4296"/>
                    <a:pt x="5384" y="4445"/>
                    <a:pt x="5329" y="4434"/>
                  </a:cubicBezTo>
                  <a:cubicBezTo>
                    <a:pt x="5274" y="4424"/>
                    <a:pt x="5165" y="4551"/>
                    <a:pt x="5157" y="4636"/>
                  </a:cubicBezTo>
                  <a:cubicBezTo>
                    <a:pt x="5149" y="4721"/>
                    <a:pt x="5055" y="4700"/>
                    <a:pt x="5055" y="4807"/>
                  </a:cubicBezTo>
                  <a:cubicBezTo>
                    <a:pt x="5055" y="4913"/>
                    <a:pt x="4981" y="5009"/>
                    <a:pt x="4942" y="4913"/>
                  </a:cubicBezTo>
                  <a:cubicBezTo>
                    <a:pt x="4902" y="4817"/>
                    <a:pt x="4855" y="5019"/>
                    <a:pt x="4910" y="5158"/>
                  </a:cubicBezTo>
                  <a:cubicBezTo>
                    <a:pt x="4965" y="5296"/>
                    <a:pt x="4809" y="5306"/>
                    <a:pt x="4836" y="5391"/>
                  </a:cubicBezTo>
                  <a:cubicBezTo>
                    <a:pt x="4863" y="5477"/>
                    <a:pt x="4777" y="5530"/>
                    <a:pt x="4797" y="5625"/>
                  </a:cubicBezTo>
                  <a:cubicBezTo>
                    <a:pt x="4816" y="5721"/>
                    <a:pt x="4742" y="5753"/>
                    <a:pt x="4683" y="5785"/>
                  </a:cubicBezTo>
                  <a:cubicBezTo>
                    <a:pt x="4625" y="5817"/>
                    <a:pt x="4593" y="6030"/>
                    <a:pt x="4668" y="6040"/>
                  </a:cubicBezTo>
                  <a:cubicBezTo>
                    <a:pt x="4742" y="6051"/>
                    <a:pt x="4625" y="6083"/>
                    <a:pt x="4632" y="6242"/>
                  </a:cubicBezTo>
                  <a:cubicBezTo>
                    <a:pt x="4640" y="6402"/>
                    <a:pt x="4511" y="6296"/>
                    <a:pt x="4515" y="6402"/>
                  </a:cubicBezTo>
                  <a:close/>
                  <a:moveTo>
                    <a:pt x="5098" y="499"/>
                  </a:moveTo>
                  <a:cubicBezTo>
                    <a:pt x="5110" y="276"/>
                    <a:pt x="4973" y="457"/>
                    <a:pt x="4871" y="340"/>
                  </a:cubicBezTo>
                  <a:cubicBezTo>
                    <a:pt x="4769" y="223"/>
                    <a:pt x="4709" y="232"/>
                    <a:pt x="4777" y="393"/>
                  </a:cubicBezTo>
                  <a:cubicBezTo>
                    <a:pt x="4809" y="468"/>
                    <a:pt x="4603" y="526"/>
                    <a:pt x="4636" y="616"/>
                  </a:cubicBezTo>
                  <a:cubicBezTo>
                    <a:pt x="4711" y="819"/>
                    <a:pt x="5086" y="723"/>
                    <a:pt x="5098" y="499"/>
                  </a:cubicBezTo>
                  <a:close/>
                  <a:moveTo>
                    <a:pt x="5721" y="669"/>
                  </a:moveTo>
                  <a:cubicBezTo>
                    <a:pt x="5748" y="574"/>
                    <a:pt x="5670" y="574"/>
                    <a:pt x="5662" y="478"/>
                  </a:cubicBezTo>
                  <a:cubicBezTo>
                    <a:pt x="5654" y="382"/>
                    <a:pt x="5435" y="361"/>
                    <a:pt x="5447" y="468"/>
                  </a:cubicBezTo>
                  <a:cubicBezTo>
                    <a:pt x="5458" y="574"/>
                    <a:pt x="5295" y="690"/>
                    <a:pt x="5345" y="797"/>
                  </a:cubicBezTo>
                  <a:cubicBezTo>
                    <a:pt x="5439" y="999"/>
                    <a:pt x="5693" y="765"/>
                    <a:pt x="5721" y="669"/>
                  </a:cubicBezTo>
                  <a:close/>
                  <a:moveTo>
                    <a:pt x="5051" y="872"/>
                  </a:moveTo>
                  <a:cubicBezTo>
                    <a:pt x="5063" y="956"/>
                    <a:pt x="5032" y="967"/>
                    <a:pt x="4953" y="967"/>
                  </a:cubicBezTo>
                  <a:cubicBezTo>
                    <a:pt x="4875" y="967"/>
                    <a:pt x="4834" y="1087"/>
                    <a:pt x="4875" y="1180"/>
                  </a:cubicBezTo>
                  <a:cubicBezTo>
                    <a:pt x="4922" y="1286"/>
                    <a:pt x="5129" y="1244"/>
                    <a:pt x="5165" y="1116"/>
                  </a:cubicBezTo>
                  <a:cubicBezTo>
                    <a:pt x="5200" y="988"/>
                    <a:pt x="5290" y="1095"/>
                    <a:pt x="5306" y="967"/>
                  </a:cubicBezTo>
                  <a:cubicBezTo>
                    <a:pt x="5321" y="840"/>
                    <a:pt x="5039" y="787"/>
                    <a:pt x="5051" y="872"/>
                  </a:cubicBezTo>
                  <a:close/>
                  <a:moveTo>
                    <a:pt x="4546" y="1010"/>
                  </a:moveTo>
                  <a:cubicBezTo>
                    <a:pt x="4546" y="840"/>
                    <a:pt x="4342" y="1027"/>
                    <a:pt x="4382" y="1063"/>
                  </a:cubicBezTo>
                  <a:cubicBezTo>
                    <a:pt x="4417" y="1095"/>
                    <a:pt x="4546" y="1180"/>
                    <a:pt x="4546" y="1010"/>
                  </a:cubicBezTo>
                  <a:close/>
                  <a:moveTo>
                    <a:pt x="5032" y="297"/>
                  </a:moveTo>
                  <a:cubicBezTo>
                    <a:pt x="5126" y="297"/>
                    <a:pt x="5098" y="138"/>
                    <a:pt x="5161" y="159"/>
                  </a:cubicBezTo>
                  <a:cubicBezTo>
                    <a:pt x="5223" y="180"/>
                    <a:pt x="5306" y="170"/>
                    <a:pt x="5274" y="63"/>
                  </a:cubicBezTo>
                  <a:cubicBezTo>
                    <a:pt x="5243" y="-43"/>
                    <a:pt x="5016" y="-1"/>
                    <a:pt x="5039" y="85"/>
                  </a:cubicBezTo>
                  <a:cubicBezTo>
                    <a:pt x="5063" y="170"/>
                    <a:pt x="4855" y="138"/>
                    <a:pt x="4859" y="170"/>
                  </a:cubicBezTo>
                  <a:cubicBezTo>
                    <a:pt x="4867" y="233"/>
                    <a:pt x="4938" y="297"/>
                    <a:pt x="5032" y="297"/>
                  </a:cubicBezTo>
                  <a:close/>
                  <a:moveTo>
                    <a:pt x="12159" y="5551"/>
                  </a:moveTo>
                  <a:cubicBezTo>
                    <a:pt x="12144" y="5636"/>
                    <a:pt x="12058" y="5642"/>
                    <a:pt x="12081" y="5721"/>
                  </a:cubicBezTo>
                  <a:cubicBezTo>
                    <a:pt x="12120" y="5860"/>
                    <a:pt x="12316" y="5785"/>
                    <a:pt x="12320" y="5615"/>
                  </a:cubicBezTo>
                  <a:cubicBezTo>
                    <a:pt x="12324" y="5445"/>
                    <a:pt x="12175" y="5466"/>
                    <a:pt x="12159" y="5551"/>
                  </a:cubicBezTo>
                  <a:close/>
                  <a:moveTo>
                    <a:pt x="3826" y="9252"/>
                  </a:moveTo>
                  <a:cubicBezTo>
                    <a:pt x="3932" y="9518"/>
                    <a:pt x="4022" y="9135"/>
                    <a:pt x="4073" y="9114"/>
                  </a:cubicBezTo>
                  <a:cubicBezTo>
                    <a:pt x="4124" y="9093"/>
                    <a:pt x="4041" y="8944"/>
                    <a:pt x="3955" y="8880"/>
                  </a:cubicBezTo>
                  <a:cubicBezTo>
                    <a:pt x="3869" y="8816"/>
                    <a:pt x="3746" y="9051"/>
                    <a:pt x="3826" y="9252"/>
                  </a:cubicBezTo>
                  <a:close/>
                  <a:moveTo>
                    <a:pt x="3994" y="659"/>
                  </a:moveTo>
                  <a:cubicBezTo>
                    <a:pt x="4049" y="765"/>
                    <a:pt x="3842" y="733"/>
                    <a:pt x="3814" y="840"/>
                  </a:cubicBezTo>
                  <a:cubicBezTo>
                    <a:pt x="3787" y="946"/>
                    <a:pt x="3666" y="907"/>
                    <a:pt x="3689" y="1031"/>
                  </a:cubicBezTo>
                  <a:cubicBezTo>
                    <a:pt x="3713" y="1159"/>
                    <a:pt x="3908" y="1169"/>
                    <a:pt x="3908" y="1063"/>
                  </a:cubicBezTo>
                  <a:cubicBezTo>
                    <a:pt x="3908" y="956"/>
                    <a:pt x="4010" y="1052"/>
                    <a:pt x="4014" y="956"/>
                  </a:cubicBezTo>
                  <a:cubicBezTo>
                    <a:pt x="4018" y="861"/>
                    <a:pt x="4061" y="755"/>
                    <a:pt x="4170" y="733"/>
                  </a:cubicBezTo>
                  <a:cubicBezTo>
                    <a:pt x="4280" y="712"/>
                    <a:pt x="4280" y="606"/>
                    <a:pt x="4178" y="478"/>
                  </a:cubicBezTo>
                  <a:cubicBezTo>
                    <a:pt x="4077" y="350"/>
                    <a:pt x="3940" y="553"/>
                    <a:pt x="3994" y="659"/>
                  </a:cubicBezTo>
                  <a:close/>
                  <a:moveTo>
                    <a:pt x="16304" y="18728"/>
                  </a:moveTo>
                  <a:cubicBezTo>
                    <a:pt x="16261" y="18419"/>
                    <a:pt x="16367" y="18122"/>
                    <a:pt x="16289" y="17962"/>
                  </a:cubicBezTo>
                  <a:cubicBezTo>
                    <a:pt x="16210" y="17803"/>
                    <a:pt x="16242" y="17473"/>
                    <a:pt x="16203" y="17537"/>
                  </a:cubicBezTo>
                  <a:cubicBezTo>
                    <a:pt x="16163" y="17601"/>
                    <a:pt x="16203" y="17888"/>
                    <a:pt x="16140" y="17909"/>
                  </a:cubicBezTo>
                  <a:cubicBezTo>
                    <a:pt x="16077" y="17930"/>
                    <a:pt x="16136" y="18090"/>
                    <a:pt x="16112" y="18303"/>
                  </a:cubicBezTo>
                  <a:cubicBezTo>
                    <a:pt x="16089" y="18515"/>
                    <a:pt x="16124" y="18824"/>
                    <a:pt x="16156" y="19015"/>
                  </a:cubicBezTo>
                  <a:cubicBezTo>
                    <a:pt x="16187" y="19206"/>
                    <a:pt x="16112" y="20227"/>
                    <a:pt x="16144" y="20398"/>
                  </a:cubicBezTo>
                  <a:cubicBezTo>
                    <a:pt x="16175" y="20568"/>
                    <a:pt x="16093" y="21321"/>
                    <a:pt x="16120" y="21408"/>
                  </a:cubicBezTo>
                  <a:cubicBezTo>
                    <a:pt x="16167" y="21557"/>
                    <a:pt x="16136" y="21206"/>
                    <a:pt x="16206" y="21174"/>
                  </a:cubicBezTo>
                  <a:cubicBezTo>
                    <a:pt x="16277" y="21142"/>
                    <a:pt x="16277" y="21387"/>
                    <a:pt x="16320" y="21440"/>
                  </a:cubicBezTo>
                  <a:cubicBezTo>
                    <a:pt x="16363" y="21493"/>
                    <a:pt x="16336" y="21099"/>
                    <a:pt x="16296" y="21121"/>
                  </a:cubicBezTo>
                  <a:cubicBezTo>
                    <a:pt x="16257" y="21142"/>
                    <a:pt x="16226" y="20866"/>
                    <a:pt x="16206" y="20695"/>
                  </a:cubicBezTo>
                  <a:cubicBezTo>
                    <a:pt x="16187" y="20525"/>
                    <a:pt x="16246" y="20323"/>
                    <a:pt x="16246" y="20110"/>
                  </a:cubicBezTo>
                  <a:cubicBezTo>
                    <a:pt x="16246" y="19898"/>
                    <a:pt x="16343" y="19908"/>
                    <a:pt x="16402" y="20068"/>
                  </a:cubicBezTo>
                  <a:cubicBezTo>
                    <a:pt x="16461" y="20227"/>
                    <a:pt x="16469" y="20121"/>
                    <a:pt x="16445" y="20004"/>
                  </a:cubicBezTo>
                  <a:cubicBezTo>
                    <a:pt x="16422" y="19887"/>
                    <a:pt x="16347" y="19036"/>
                    <a:pt x="16304" y="18728"/>
                  </a:cubicBezTo>
                  <a:close/>
                  <a:moveTo>
                    <a:pt x="3626" y="755"/>
                  </a:moveTo>
                  <a:cubicBezTo>
                    <a:pt x="3717" y="531"/>
                    <a:pt x="3834" y="744"/>
                    <a:pt x="3850" y="638"/>
                  </a:cubicBezTo>
                  <a:cubicBezTo>
                    <a:pt x="3865" y="531"/>
                    <a:pt x="3681" y="499"/>
                    <a:pt x="3615" y="595"/>
                  </a:cubicBezTo>
                  <a:cubicBezTo>
                    <a:pt x="3548" y="691"/>
                    <a:pt x="3392" y="614"/>
                    <a:pt x="3411" y="733"/>
                  </a:cubicBezTo>
                  <a:cubicBezTo>
                    <a:pt x="3423" y="808"/>
                    <a:pt x="3536" y="978"/>
                    <a:pt x="3626" y="755"/>
                  </a:cubicBezTo>
                  <a:close/>
                  <a:moveTo>
                    <a:pt x="16703" y="5072"/>
                  </a:moveTo>
                  <a:cubicBezTo>
                    <a:pt x="16797" y="5094"/>
                    <a:pt x="16844" y="5338"/>
                    <a:pt x="17024" y="5370"/>
                  </a:cubicBezTo>
                  <a:cubicBezTo>
                    <a:pt x="17205" y="5402"/>
                    <a:pt x="17338" y="5306"/>
                    <a:pt x="17342" y="5200"/>
                  </a:cubicBezTo>
                  <a:cubicBezTo>
                    <a:pt x="17345" y="5094"/>
                    <a:pt x="17177" y="4934"/>
                    <a:pt x="17126" y="5019"/>
                  </a:cubicBezTo>
                  <a:cubicBezTo>
                    <a:pt x="17075" y="5104"/>
                    <a:pt x="17036" y="4881"/>
                    <a:pt x="16974" y="4934"/>
                  </a:cubicBezTo>
                  <a:cubicBezTo>
                    <a:pt x="16911" y="4987"/>
                    <a:pt x="16825" y="4977"/>
                    <a:pt x="16793" y="4828"/>
                  </a:cubicBezTo>
                  <a:cubicBezTo>
                    <a:pt x="16762" y="4679"/>
                    <a:pt x="16656" y="5062"/>
                    <a:pt x="16703" y="5072"/>
                  </a:cubicBezTo>
                  <a:close/>
                  <a:moveTo>
                    <a:pt x="16022" y="5742"/>
                  </a:moveTo>
                  <a:cubicBezTo>
                    <a:pt x="16022" y="5583"/>
                    <a:pt x="15809" y="5801"/>
                    <a:pt x="15897" y="5881"/>
                  </a:cubicBezTo>
                  <a:cubicBezTo>
                    <a:pt x="15944" y="5923"/>
                    <a:pt x="16022" y="5902"/>
                    <a:pt x="16022" y="5742"/>
                  </a:cubicBezTo>
                  <a:close/>
                  <a:moveTo>
                    <a:pt x="16336" y="6444"/>
                  </a:moveTo>
                  <a:cubicBezTo>
                    <a:pt x="16406" y="6402"/>
                    <a:pt x="16285" y="6051"/>
                    <a:pt x="16163" y="5998"/>
                  </a:cubicBezTo>
                  <a:cubicBezTo>
                    <a:pt x="16042" y="5945"/>
                    <a:pt x="15929" y="6216"/>
                    <a:pt x="15944" y="6274"/>
                  </a:cubicBezTo>
                  <a:cubicBezTo>
                    <a:pt x="15979" y="6413"/>
                    <a:pt x="16265" y="6487"/>
                    <a:pt x="16336" y="6444"/>
                  </a:cubicBezTo>
                  <a:close/>
                  <a:moveTo>
                    <a:pt x="15518" y="5083"/>
                  </a:moveTo>
                  <a:cubicBezTo>
                    <a:pt x="15572" y="5158"/>
                    <a:pt x="15592" y="5232"/>
                    <a:pt x="15623" y="5317"/>
                  </a:cubicBezTo>
                  <a:cubicBezTo>
                    <a:pt x="15654" y="5402"/>
                    <a:pt x="15772" y="5275"/>
                    <a:pt x="15819" y="5232"/>
                  </a:cubicBezTo>
                  <a:cubicBezTo>
                    <a:pt x="15866" y="5190"/>
                    <a:pt x="15870" y="5423"/>
                    <a:pt x="15944" y="5296"/>
                  </a:cubicBezTo>
                  <a:cubicBezTo>
                    <a:pt x="16019" y="5168"/>
                    <a:pt x="16093" y="5232"/>
                    <a:pt x="16179" y="5232"/>
                  </a:cubicBezTo>
                  <a:cubicBezTo>
                    <a:pt x="16265" y="5232"/>
                    <a:pt x="16163" y="4945"/>
                    <a:pt x="16167" y="4817"/>
                  </a:cubicBezTo>
                  <a:cubicBezTo>
                    <a:pt x="16171" y="4689"/>
                    <a:pt x="16269" y="4775"/>
                    <a:pt x="16238" y="4881"/>
                  </a:cubicBezTo>
                  <a:cubicBezTo>
                    <a:pt x="16206" y="4987"/>
                    <a:pt x="16285" y="5232"/>
                    <a:pt x="16410" y="5211"/>
                  </a:cubicBezTo>
                  <a:cubicBezTo>
                    <a:pt x="16535" y="5190"/>
                    <a:pt x="16441" y="4977"/>
                    <a:pt x="16504" y="4902"/>
                  </a:cubicBezTo>
                  <a:cubicBezTo>
                    <a:pt x="16567" y="4828"/>
                    <a:pt x="16559" y="4743"/>
                    <a:pt x="16469" y="4594"/>
                  </a:cubicBezTo>
                  <a:cubicBezTo>
                    <a:pt x="16379" y="4445"/>
                    <a:pt x="16261" y="4541"/>
                    <a:pt x="16183" y="4445"/>
                  </a:cubicBezTo>
                  <a:cubicBezTo>
                    <a:pt x="16099" y="4343"/>
                    <a:pt x="15999" y="4339"/>
                    <a:pt x="15995" y="4573"/>
                  </a:cubicBezTo>
                  <a:cubicBezTo>
                    <a:pt x="15991" y="4807"/>
                    <a:pt x="15827" y="4317"/>
                    <a:pt x="15741" y="4243"/>
                  </a:cubicBezTo>
                  <a:cubicBezTo>
                    <a:pt x="15654" y="4169"/>
                    <a:pt x="15388" y="4907"/>
                    <a:pt x="15518" y="5083"/>
                  </a:cubicBezTo>
                  <a:close/>
                  <a:moveTo>
                    <a:pt x="10468" y="2892"/>
                  </a:moveTo>
                  <a:cubicBezTo>
                    <a:pt x="10523" y="2977"/>
                    <a:pt x="10699" y="2786"/>
                    <a:pt x="10817" y="2797"/>
                  </a:cubicBezTo>
                  <a:cubicBezTo>
                    <a:pt x="10934" y="2807"/>
                    <a:pt x="11263" y="2552"/>
                    <a:pt x="11275" y="2382"/>
                  </a:cubicBezTo>
                  <a:cubicBezTo>
                    <a:pt x="11286" y="2212"/>
                    <a:pt x="11153" y="2222"/>
                    <a:pt x="11102" y="2073"/>
                  </a:cubicBezTo>
                  <a:cubicBezTo>
                    <a:pt x="11052" y="1924"/>
                    <a:pt x="10938" y="2052"/>
                    <a:pt x="10911" y="2180"/>
                  </a:cubicBezTo>
                  <a:cubicBezTo>
                    <a:pt x="10883" y="2307"/>
                    <a:pt x="10852" y="2190"/>
                    <a:pt x="10926" y="1988"/>
                  </a:cubicBezTo>
                  <a:cubicBezTo>
                    <a:pt x="11001" y="1786"/>
                    <a:pt x="10852" y="1627"/>
                    <a:pt x="10848" y="1754"/>
                  </a:cubicBezTo>
                  <a:cubicBezTo>
                    <a:pt x="10844" y="1882"/>
                    <a:pt x="10707" y="1776"/>
                    <a:pt x="10707" y="1893"/>
                  </a:cubicBezTo>
                  <a:cubicBezTo>
                    <a:pt x="10707" y="2009"/>
                    <a:pt x="10656" y="2063"/>
                    <a:pt x="10660" y="2180"/>
                  </a:cubicBezTo>
                  <a:cubicBezTo>
                    <a:pt x="10664" y="2297"/>
                    <a:pt x="10566" y="2116"/>
                    <a:pt x="10562" y="2382"/>
                  </a:cubicBezTo>
                  <a:cubicBezTo>
                    <a:pt x="10558" y="2648"/>
                    <a:pt x="10411" y="2803"/>
                    <a:pt x="10468" y="2892"/>
                  </a:cubicBezTo>
                  <a:close/>
                  <a:moveTo>
                    <a:pt x="21072" y="8050"/>
                  </a:moveTo>
                  <a:cubicBezTo>
                    <a:pt x="21150" y="8157"/>
                    <a:pt x="21197" y="7923"/>
                    <a:pt x="21259" y="8040"/>
                  </a:cubicBezTo>
                  <a:cubicBezTo>
                    <a:pt x="21322" y="8157"/>
                    <a:pt x="21475" y="7986"/>
                    <a:pt x="21537" y="7955"/>
                  </a:cubicBezTo>
                  <a:cubicBezTo>
                    <a:pt x="21600" y="7923"/>
                    <a:pt x="21569" y="7710"/>
                    <a:pt x="21393" y="7646"/>
                  </a:cubicBezTo>
                  <a:cubicBezTo>
                    <a:pt x="21216" y="7582"/>
                    <a:pt x="20987" y="7936"/>
                    <a:pt x="21072" y="8050"/>
                  </a:cubicBezTo>
                  <a:close/>
                  <a:moveTo>
                    <a:pt x="9552" y="340"/>
                  </a:moveTo>
                  <a:cubicBezTo>
                    <a:pt x="9568" y="180"/>
                    <a:pt x="9308" y="250"/>
                    <a:pt x="9376" y="404"/>
                  </a:cubicBezTo>
                  <a:cubicBezTo>
                    <a:pt x="9400" y="457"/>
                    <a:pt x="9537" y="499"/>
                    <a:pt x="9552" y="340"/>
                  </a:cubicBezTo>
                  <a:close/>
                  <a:moveTo>
                    <a:pt x="7905" y="6689"/>
                  </a:moveTo>
                  <a:cubicBezTo>
                    <a:pt x="7967" y="6774"/>
                    <a:pt x="8014" y="6742"/>
                    <a:pt x="8006" y="6572"/>
                  </a:cubicBezTo>
                  <a:cubicBezTo>
                    <a:pt x="7999" y="6402"/>
                    <a:pt x="7855" y="6622"/>
                    <a:pt x="7905" y="6689"/>
                  </a:cubicBezTo>
                  <a:close/>
                  <a:moveTo>
                    <a:pt x="9862" y="1393"/>
                  </a:moveTo>
                  <a:cubicBezTo>
                    <a:pt x="9862" y="1510"/>
                    <a:pt x="9736" y="1626"/>
                    <a:pt x="9772" y="1712"/>
                  </a:cubicBezTo>
                  <a:cubicBezTo>
                    <a:pt x="9803" y="1786"/>
                    <a:pt x="9830" y="1765"/>
                    <a:pt x="9869" y="1786"/>
                  </a:cubicBezTo>
                  <a:cubicBezTo>
                    <a:pt x="9909" y="1808"/>
                    <a:pt x="9928" y="2073"/>
                    <a:pt x="9999" y="2031"/>
                  </a:cubicBezTo>
                  <a:cubicBezTo>
                    <a:pt x="10069" y="1988"/>
                    <a:pt x="10261" y="2243"/>
                    <a:pt x="10374" y="2243"/>
                  </a:cubicBezTo>
                  <a:cubicBezTo>
                    <a:pt x="10488" y="2243"/>
                    <a:pt x="10500" y="1988"/>
                    <a:pt x="10464" y="1978"/>
                  </a:cubicBezTo>
                  <a:cubicBezTo>
                    <a:pt x="10429" y="1967"/>
                    <a:pt x="10461" y="1818"/>
                    <a:pt x="10523" y="1573"/>
                  </a:cubicBezTo>
                  <a:cubicBezTo>
                    <a:pt x="10586" y="1329"/>
                    <a:pt x="10327" y="1148"/>
                    <a:pt x="10327" y="1339"/>
                  </a:cubicBezTo>
                  <a:cubicBezTo>
                    <a:pt x="10327" y="1531"/>
                    <a:pt x="10253" y="1297"/>
                    <a:pt x="10230" y="1180"/>
                  </a:cubicBezTo>
                  <a:cubicBezTo>
                    <a:pt x="10206" y="1063"/>
                    <a:pt x="9862" y="1276"/>
                    <a:pt x="9862" y="1393"/>
                  </a:cubicBezTo>
                  <a:close/>
                  <a:moveTo>
                    <a:pt x="9654" y="1095"/>
                  </a:moveTo>
                  <a:cubicBezTo>
                    <a:pt x="9729" y="1180"/>
                    <a:pt x="9701" y="1233"/>
                    <a:pt x="9623" y="1233"/>
                  </a:cubicBezTo>
                  <a:cubicBezTo>
                    <a:pt x="9545" y="1233"/>
                    <a:pt x="9477" y="1305"/>
                    <a:pt x="9529" y="1361"/>
                  </a:cubicBezTo>
                  <a:cubicBezTo>
                    <a:pt x="9568" y="1404"/>
                    <a:pt x="9564" y="1520"/>
                    <a:pt x="9646" y="1573"/>
                  </a:cubicBezTo>
                  <a:cubicBezTo>
                    <a:pt x="9729" y="1627"/>
                    <a:pt x="9811" y="1446"/>
                    <a:pt x="9803" y="1318"/>
                  </a:cubicBezTo>
                  <a:cubicBezTo>
                    <a:pt x="9795" y="1191"/>
                    <a:pt x="10089" y="1074"/>
                    <a:pt x="10167" y="1020"/>
                  </a:cubicBezTo>
                  <a:cubicBezTo>
                    <a:pt x="10245" y="967"/>
                    <a:pt x="10116" y="744"/>
                    <a:pt x="10202" y="723"/>
                  </a:cubicBezTo>
                  <a:cubicBezTo>
                    <a:pt x="10288" y="701"/>
                    <a:pt x="10253" y="595"/>
                    <a:pt x="10147" y="553"/>
                  </a:cubicBezTo>
                  <a:cubicBezTo>
                    <a:pt x="10042" y="510"/>
                    <a:pt x="10085" y="265"/>
                    <a:pt x="10050" y="180"/>
                  </a:cubicBezTo>
                  <a:cubicBezTo>
                    <a:pt x="10014" y="95"/>
                    <a:pt x="9995" y="287"/>
                    <a:pt x="9858" y="361"/>
                  </a:cubicBezTo>
                  <a:cubicBezTo>
                    <a:pt x="9721" y="436"/>
                    <a:pt x="9654" y="531"/>
                    <a:pt x="9709" y="606"/>
                  </a:cubicBezTo>
                  <a:cubicBezTo>
                    <a:pt x="9764" y="680"/>
                    <a:pt x="9709" y="861"/>
                    <a:pt x="9650" y="850"/>
                  </a:cubicBezTo>
                  <a:cubicBezTo>
                    <a:pt x="9592" y="840"/>
                    <a:pt x="9580" y="1010"/>
                    <a:pt x="9654" y="1095"/>
                  </a:cubicBezTo>
                  <a:close/>
                  <a:moveTo>
                    <a:pt x="6762" y="6530"/>
                  </a:moveTo>
                  <a:cubicBezTo>
                    <a:pt x="6813" y="6551"/>
                    <a:pt x="6950" y="6476"/>
                    <a:pt x="6965" y="6402"/>
                  </a:cubicBezTo>
                  <a:cubicBezTo>
                    <a:pt x="6981" y="6327"/>
                    <a:pt x="6910" y="6242"/>
                    <a:pt x="6820" y="6242"/>
                  </a:cubicBezTo>
                  <a:cubicBezTo>
                    <a:pt x="6730" y="6242"/>
                    <a:pt x="6718" y="6511"/>
                    <a:pt x="6762" y="6530"/>
                  </a:cubicBezTo>
                  <a:close/>
                  <a:moveTo>
                    <a:pt x="6006" y="616"/>
                  </a:moveTo>
                  <a:cubicBezTo>
                    <a:pt x="6155" y="574"/>
                    <a:pt x="6151" y="350"/>
                    <a:pt x="6073" y="308"/>
                  </a:cubicBezTo>
                  <a:cubicBezTo>
                    <a:pt x="5995" y="265"/>
                    <a:pt x="5983" y="436"/>
                    <a:pt x="5944" y="425"/>
                  </a:cubicBezTo>
                  <a:cubicBezTo>
                    <a:pt x="5904" y="414"/>
                    <a:pt x="5757" y="492"/>
                    <a:pt x="5787" y="584"/>
                  </a:cubicBezTo>
                  <a:cubicBezTo>
                    <a:pt x="5822" y="691"/>
                    <a:pt x="5932" y="638"/>
                    <a:pt x="6006" y="616"/>
                  </a:cubicBezTo>
                  <a:close/>
                  <a:moveTo>
                    <a:pt x="343" y="16997"/>
                  </a:moveTo>
                  <a:cubicBezTo>
                    <a:pt x="325" y="17021"/>
                    <a:pt x="278" y="16973"/>
                    <a:pt x="263" y="16917"/>
                  </a:cubicBezTo>
                  <a:cubicBezTo>
                    <a:pt x="252" y="16872"/>
                    <a:pt x="215" y="16889"/>
                    <a:pt x="183" y="16897"/>
                  </a:cubicBezTo>
                  <a:cubicBezTo>
                    <a:pt x="190" y="16909"/>
                    <a:pt x="198" y="16925"/>
                    <a:pt x="204" y="16952"/>
                  </a:cubicBezTo>
                  <a:cubicBezTo>
                    <a:pt x="221" y="17037"/>
                    <a:pt x="133" y="17048"/>
                    <a:pt x="161" y="17149"/>
                  </a:cubicBezTo>
                  <a:cubicBezTo>
                    <a:pt x="188" y="17250"/>
                    <a:pt x="98" y="17255"/>
                    <a:pt x="98" y="17149"/>
                  </a:cubicBezTo>
                  <a:cubicBezTo>
                    <a:pt x="98" y="17042"/>
                    <a:pt x="4" y="17095"/>
                    <a:pt x="8" y="17164"/>
                  </a:cubicBezTo>
                  <a:cubicBezTo>
                    <a:pt x="9" y="17189"/>
                    <a:pt x="6" y="17220"/>
                    <a:pt x="0" y="17249"/>
                  </a:cubicBezTo>
                  <a:cubicBezTo>
                    <a:pt x="26" y="17274"/>
                    <a:pt x="55" y="17303"/>
                    <a:pt x="67" y="17316"/>
                  </a:cubicBezTo>
                  <a:cubicBezTo>
                    <a:pt x="85" y="17335"/>
                    <a:pt x="319" y="17402"/>
                    <a:pt x="411" y="17355"/>
                  </a:cubicBezTo>
                  <a:cubicBezTo>
                    <a:pt x="406" y="17309"/>
                    <a:pt x="416" y="17170"/>
                    <a:pt x="416" y="17117"/>
                  </a:cubicBezTo>
                  <a:cubicBezTo>
                    <a:pt x="416" y="17053"/>
                    <a:pt x="360" y="16973"/>
                    <a:pt x="343" y="1699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90" name="Shape 2919"/>
            <p:cNvSpPr/>
            <p:nvPr/>
          </p:nvSpPr>
          <p:spPr bwMode="auto">
            <a:xfrm>
              <a:off x="6316069" y="4150817"/>
              <a:ext cx="556236" cy="4760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29" extrusionOk="0">
                  <a:moveTo>
                    <a:pt x="19771" y="14002"/>
                  </a:moveTo>
                  <a:cubicBezTo>
                    <a:pt x="19196" y="13703"/>
                    <a:pt x="18960" y="9947"/>
                    <a:pt x="19248" y="9848"/>
                  </a:cubicBezTo>
                  <a:cubicBezTo>
                    <a:pt x="19286" y="9835"/>
                    <a:pt x="19322" y="9875"/>
                    <a:pt x="19358" y="9952"/>
                  </a:cubicBezTo>
                  <a:lnTo>
                    <a:pt x="19300" y="9101"/>
                  </a:lnTo>
                  <a:cubicBezTo>
                    <a:pt x="19300" y="9101"/>
                    <a:pt x="19267" y="9096"/>
                    <a:pt x="19223" y="9078"/>
                  </a:cubicBezTo>
                  <a:cubicBezTo>
                    <a:pt x="19130" y="9043"/>
                    <a:pt x="18987" y="8956"/>
                    <a:pt x="18987" y="8753"/>
                  </a:cubicBezTo>
                  <a:cubicBezTo>
                    <a:pt x="18987" y="8455"/>
                    <a:pt x="19248" y="8430"/>
                    <a:pt x="19248" y="8430"/>
                  </a:cubicBezTo>
                  <a:cubicBezTo>
                    <a:pt x="19248" y="8430"/>
                    <a:pt x="19196" y="7808"/>
                    <a:pt x="19484" y="7708"/>
                  </a:cubicBezTo>
                  <a:cubicBezTo>
                    <a:pt x="19541" y="7689"/>
                    <a:pt x="19587" y="7650"/>
                    <a:pt x="19627" y="7603"/>
                  </a:cubicBezTo>
                  <a:cubicBezTo>
                    <a:pt x="19788" y="7414"/>
                    <a:pt x="19823" y="7048"/>
                    <a:pt x="19823" y="6787"/>
                  </a:cubicBezTo>
                  <a:cubicBezTo>
                    <a:pt x="19823" y="6465"/>
                    <a:pt x="19901" y="6091"/>
                    <a:pt x="20032" y="5818"/>
                  </a:cubicBezTo>
                  <a:cubicBezTo>
                    <a:pt x="20163" y="5545"/>
                    <a:pt x="20110" y="5171"/>
                    <a:pt x="20320" y="5022"/>
                  </a:cubicBezTo>
                  <a:cubicBezTo>
                    <a:pt x="20529" y="4873"/>
                    <a:pt x="20503" y="4475"/>
                    <a:pt x="20764" y="4400"/>
                  </a:cubicBezTo>
                  <a:cubicBezTo>
                    <a:pt x="21025" y="4325"/>
                    <a:pt x="21234" y="4226"/>
                    <a:pt x="21260" y="4076"/>
                  </a:cubicBezTo>
                  <a:cubicBezTo>
                    <a:pt x="21286" y="3927"/>
                    <a:pt x="21600" y="3728"/>
                    <a:pt x="21600" y="3504"/>
                  </a:cubicBezTo>
                  <a:cubicBezTo>
                    <a:pt x="21600" y="3281"/>
                    <a:pt x="21208" y="3231"/>
                    <a:pt x="21208" y="2957"/>
                  </a:cubicBezTo>
                  <a:cubicBezTo>
                    <a:pt x="21208" y="2683"/>
                    <a:pt x="21313" y="1987"/>
                    <a:pt x="21313" y="1987"/>
                  </a:cubicBezTo>
                  <a:cubicBezTo>
                    <a:pt x="21313" y="1987"/>
                    <a:pt x="21323" y="1984"/>
                    <a:pt x="21330" y="1981"/>
                  </a:cubicBezTo>
                  <a:cubicBezTo>
                    <a:pt x="20767" y="1491"/>
                    <a:pt x="20117" y="982"/>
                    <a:pt x="19968" y="888"/>
                  </a:cubicBezTo>
                  <a:cubicBezTo>
                    <a:pt x="19751" y="750"/>
                    <a:pt x="19386" y="1028"/>
                    <a:pt x="19386" y="1028"/>
                  </a:cubicBezTo>
                  <a:cubicBezTo>
                    <a:pt x="19386" y="1028"/>
                    <a:pt x="19022" y="680"/>
                    <a:pt x="18730" y="958"/>
                  </a:cubicBezTo>
                  <a:cubicBezTo>
                    <a:pt x="18439" y="1235"/>
                    <a:pt x="18002" y="958"/>
                    <a:pt x="18002" y="958"/>
                  </a:cubicBezTo>
                  <a:cubicBezTo>
                    <a:pt x="18002" y="958"/>
                    <a:pt x="17638" y="750"/>
                    <a:pt x="17492" y="402"/>
                  </a:cubicBezTo>
                  <a:cubicBezTo>
                    <a:pt x="17433" y="261"/>
                    <a:pt x="17324" y="178"/>
                    <a:pt x="17187" y="110"/>
                  </a:cubicBezTo>
                  <a:lnTo>
                    <a:pt x="17205" y="154"/>
                  </a:lnTo>
                  <a:lnTo>
                    <a:pt x="16333" y="293"/>
                  </a:lnTo>
                  <a:cubicBezTo>
                    <a:pt x="16333" y="293"/>
                    <a:pt x="15244" y="-260"/>
                    <a:pt x="15026" y="154"/>
                  </a:cubicBezTo>
                  <a:cubicBezTo>
                    <a:pt x="14808" y="570"/>
                    <a:pt x="14590" y="293"/>
                    <a:pt x="14081" y="293"/>
                  </a:cubicBezTo>
                  <a:cubicBezTo>
                    <a:pt x="13573" y="293"/>
                    <a:pt x="13136" y="501"/>
                    <a:pt x="12846" y="639"/>
                  </a:cubicBezTo>
                  <a:cubicBezTo>
                    <a:pt x="12555" y="778"/>
                    <a:pt x="12119" y="501"/>
                    <a:pt x="11901" y="639"/>
                  </a:cubicBezTo>
                  <a:cubicBezTo>
                    <a:pt x="11684" y="778"/>
                    <a:pt x="11538" y="1400"/>
                    <a:pt x="11538" y="1400"/>
                  </a:cubicBezTo>
                  <a:lnTo>
                    <a:pt x="9286" y="985"/>
                  </a:lnTo>
                  <a:cubicBezTo>
                    <a:pt x="9286" y="985"/>
                    <a:pt x="8850" y="362"/>
                    <a:pt x="8341" y="362"/>
                  </a:cubicBezTo>
                  <a:cubicBezTo>
                    <a:pt x="7832" y="362"/>
                    <a:pt x="7106" y="1262"/>
                    <a:pt x="7106" y="1262"/>
                  </a:cubicBezTo>
                  <a:lnTo>
                    <a:pt x="7106" y="2014"/>
                  </a:lnTo>
                  <a:cubicBezTo>
                    <a:pt x="7193" y="2465"/>
                    <a:pt x="7082" y="2937"/>
                    <a:pt x="6931" y="3177"/>
                  </a:cubicBezTo>
                  <a:cubicBezTo>
                    <a:pt x="6712" y="3524"/>
                    <a:pt x="6493" y="3662"/>
                    <a:pt x="6493" y="4356"/>
                  </a:cubicBezTo>
                  <a:cubicBezTo>
                    <a:pt x="6493" y="5049"/>
                    <a:pt x="5619" y="6159"/>
                    <a:pt x="5619" y="6713"/>
                  </a:cubicBezTo>
                  <a:cubicBezTo>
                    <a:pt x="5619" y="7268"/>
                    <a:pt x="4599" y="7615"/>
                    <a:pt x="4599" y="7961"/>
                  </a:cubicBezTo>
                  <a:cubicBezTo>
                    <a:pt x="4599" y="8307"/>
                    <a:pt x="4527" y="9071"/>
                    <a:pt x="4527" y="9834"/>
                  </a:cubicBezTo>
                  <a:cubicBezTo>
                    <a:pt x="4527" y="10597"/>
                    <a:pt x="4090" y="9972"/>
                    <a:pt x="4090" y="10665"/>
                  </a:cubicBezTo>
                  <a:cubicBezTo>
                    <a:pt x="4090" y="11359"/>
                    <a:pt x="3725" y="10943"/>
                    <a:pt x="3361" y="11290"/>
                  </a:cubicBezTo>
                  <a:cubicBezTo>
                    <a:pt x="2998" y="11637"/>
                    <a:pt x="2852" y="11706"/>
                    <a:pt x="2852" y="11360"/>
                  </a:cubicBezTo>
                  <a:cubicBezTo>
                    <a:pt x="2852" y="11013"/>
                    <a:pt x="2342" y="10943"/>
                    <a:pt x="1904" y="11290"/>
                  </a:cubicBezTo>
                  <a:cubicBezTo>
                    <a:pt x="1468" y="11637"/>
                    <a:pt x="1322" y="11290"/>
                    <a:pt x="1104" y="11220"/>
                  </a:cubicBezTo>
                  <a:cubicBezTo>
                    <a:pt x="983" y="11183"/>
                    <a:pt x="484" y="11463"/>
                    <a:pt x="0" y="11778"/>
                  </a:cubicBezTo>
                  <a:cubicBezTo>
                    <a:pt x="218" y="12207"/>
                    <a:pt x="330" y="12636"/>
                    <a:pt x="419" y="13015"/>
                  </a:cubicBezTo>
                  <a:cubicBezTo>
                    <a:pt x="427" y="13051"/>
                    <a:pt x="438" y="13090"/>
                    <a:pt x="449" y="13128"/>
                  </a:cubicBezTo>
                  <a:cubicBezTo>
                    <a:pt x="706" y="12955"/>
                    <a:pt x="966" y="12803"/>
                    <a:pt x="1115" y="12783"/>
                  </a:cubicBezTo>
                  <a:cubicBezTo>
                    <a:pt x="1481" y="12733"/>
                    <a:pt x="4930" y="12783"/>
                    <a:pt x="4930" y="12783"/>
                  </a:cubicBezTo>
                  <a:cubicBezTo>
                    <a:pt x="4930" y="12783"/>
                    <a:pt x="5243" y="13280"/>
                    <a:pt x="5139" y="13729"/>
                  </a:cubicBezTo>
                  <a:cubicBezTo>
                    <a:pt x="5034" y="14176"/>
                    <a:pt x="5348" y="13977"/>
                    <a:pt x="5609" y="14574"/>
                  </a:cubicBezTo>
                  <a:cubicBezTo>
                    <a:pt x="5870" y="15171"/>
                    <a:pt x="6079" y="15420"/>
                    <a:pt x="6602" y="15271"/>
                  </a:cubicBezTo>
                  <a:cubicBezTo>
                    <a:pt x="7124" y="15121"/>
                    <a:pt x="7752" y="15022"/>
                    <a:pt x="7961" y="15072"/>
                  </a:cubicBezTo>
                  <a:cubicBezTo>
                    <a:pt x="8169" y="15121"/>
                    <a:pt x="8117" y="14226"/>
                    <a:pt x="8431" y="14076"/>
                  </a:cubicBezTo>
                  <a:cubicBezTo>
                    <a:pt x="8744" y="13927"/>
                    <a:pt x="9372" y="14076"/>
                    <a:pt x="9372" y="14076"/>
                  </a:cubicBezTo>
                  <a:cubicBezTo>
                    <a:pt x="9372" y="14076"/>
                    <a:pt x="9424" y="14325"/>
                    <a:pt x="9946" y="14325"/>
                  </a:cubicBezTo>
                  <a:cubicBezTo>
                    <a:pt x="10469" y="14325"/>
                    <a:pt x="10731" y="14126"/>
                    <a:pt x="10731" y="14475"/>
                  </a:cubicBezTo>
                  <a:cubicBezTo>
                    <a:pt x="10731" y="14823"/>
                    <a:pt x="10783" y="15221"/>
                    <a:pt x="10939" y="15370"/>
                  </a:cubicBezTo>
                  <a:cubicBezTo>
                    <a:pt x="11095" y="15519"/>
                    <a:pt x="10522" y="16763"/>
                    <a:pt x="10783" y="16962"/>
                  </a:cubicBezTo>
                  <a:cubicBezTo>
                    <a:pt x="11044" y="17161"/>
                    <a:pt x="11410" y="17609"/>
                    <a:pt x="11357" y="17858"/>
                  </a:cubicBezTo>
                  <a:cubicBezTo>
                    <a:pt x="11305" y="18107"/>
                    <a:pt x="11148" y="18703"/>
                    <a:pt x="11357" y="18753"/>
                  </a:cubicBezTo>
                  <a:cubicBezTo>
                    <a:pt x="11566" y="18803"/>
                    <a:pt x="11619" y="18455"/>
                    <a:pt x="11984" y="18455"/>
                  </a:cubicBezTo>
                  <a:cubicBezTo>
                    <a:pt x="12350" y="18455"/>
                    <a:pt x="12663" y="18504"/>
                    <a:pt x="13029" y="18355"/>
                  </a:cubicBezTo>
                  <a:cubicBezTo>
                    <a:pt x="13150" y="18306"/>
                    <a:pt x="13257" y="18325"/>
                    <a:pt x="13348" y="18366"/>
                  </a:cubicBezTo>
                  <a:cubicBezTo>
                    <a:pt x="13536" y="18454"/>
                    <a:pt x="13657" y="18653"/>
                    <a:pt x="13657" y="18653"/>
                  </a:cubicBezTo>
                  <a:cubicBezTo>
                    <a:pt x="13657" y="18653"/>
                    <a:pt x="13761" y="19002"/>
                    <a:pt x="13970" y="18903"/>
                  </a:cubicBezTo>
                  <a:cubicBezTo>
                    <a:pt x="14179" y="18803"/>
                    <a:pt x="14754" y="18653"/>
                    <a:pt x="14702" y="18852"/>
                  </a:cubicBezTo>
                  <a:cubicBezTo>
                    <a:pt x="14650" y="19052"/>
                    <a:pt x="14859" y="19500"/>
                    <a:pt x="15068" y="19400"/>
                  </a:cubicBezTo>
                  <a:cubicBezTo>
                    <a:pt x="15277" y="19300"/>
                    <a:pt x="15799" y="19699"/>
                    <a:pt x="16061" y="19699"/>
                  </a:cubicBezTo>
                  <a:cubicBezTo>
                    <a:pt x="16322" y="19699"/>
                    <a:pt x="16583" y="19699"/>
                    <a:pt x="16583" y="19549"/>
                  </a:cubicBezTo>
                  <a:cubicBezTo>
                    <a:pt x="16583" y="19400"/>
                    <a:pt x="16896" y="19152"/>
                    <a:pt x="17002" y="19350"/>
                  </a:cubicBezTo>
                  <a:cubicBezTo>
                    <a:pt x="17106" y="19549"/>
                    <a:pt x="17367" y="19997"/>
                    <a:pt x="17628" y="19997"/>
                  </a:cubicBezTo>
                  <a:cubicBezTo>
                    <a:pt x="17890" y="19997"/>
                    <a:pt x="18516" y="19997"/>
                    <a:pt x="18516" y="20196"/>
                  </a:cubicBezTo>
                  <a:cubicBezTo>
                    <a:pt x="18516" y="20395"/>
                    <a:pt x="18725" y="20943"/>
                    <a:pt x="18987" y="21141"/>
                  </a:cubicBezTo>
                  <a:cubicBezTo>
                    <a:pt x="19248" y="21340"/>
                    <a:pt x="19823" y="21141"/>
                    <a:pt x="19823" y="21141"/>
                  </a:cubicBezTo>
                  <a:cubicBezTo>
                    <a:pt x="19823" y="21141"/>
                    <a:pt x="20032" y="20992"/>
                    <a:pt x="20032" y="20644"/>
                  </a:cubicBezTo>
                  <a:cubicBezTo>
                    <a:pt x="20032" y="20295"/>
                    <a:pt x="20032" y="19848"/>
                    <a:pt x="19875" y="19848"/>
                  </a:cubicBezTo>
                  <a:cubicBezTo>
                    <a:pt x="19719" y="19848"/>
                    <a:pt x="19457" y="20196"/>
                    <a:pt x="19091" y="20096"/>
                  </a:cubicBezTo>
                  <a:cubicBezTo>
                    <a:pt x="18725" y="19997"/>
                    <a:pt x="18464" y="19300"/>
                    <a:pt x="18308" y="19201"/>
                  </a:cubicBezTo>
                  <a:cubicBezTo>
                    <a:pt x="18151" y="19102"/>
                    <a:pt x="18569" y="18455"/>
                    <a:pt x="18569" y="18156"/>
                  </a:cubicBezTo>
                  <a:cubicBezTo>
                    <a:pt x="18569" y="17858"/>
                    <a:pt x="18830" y="17012"/>
                    <a:pt x="18621" y="16912"/>
                  </a:cubicBezTo>
                  <a:cubicBezTo>
                    <a:pt x="18412" y="16813"/>
                    <a:pt x="18516" y="16514"/>
                    <a:pt x="18778" y="16316"/>
                  </a:cubicBezTo>
                  <a:cubicBezTo>
                    <a:pt x="19039" y="16116"/>
                    <a:pt x="18673" y="15569"/>
                    <a:pt x="19091" y="15569"/>
                  </a:cubicBezTo>
                  <a:cubicBezTo>
                    <a:pt x="19484" y="15569"/>
                    <a:pt x="20283" y="15609"/>
                    <a:pt x="20510" y="15369"/>
                  </a:cubicBezTo>
                  <a:cubicBezTo>
                    <a:pt x="20525" y="15352"/>
                    <a:pt x="20545" y="15339"/>
                    <a:pt x="20554" y="15320"/>
                  </a:cubicBezTo>
                  <a:cubicBezTo>
                    <a:pt x="20584" y="15265"/>
                    <a:pt x="20609" y="15207"/>
                    <a:pt x="20631" y="15147"/>
                  </a:cubicBezTo>
                  <a:cubicBezTo>
                    <a:pt x="20362" y="14728"/>
                    <a:pt x="20094" y="14170"/>
                    <a:pt x="19771" y="1400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91" name="Shape 2920"/>
            <p:cNvSpPr/>
            <p:nvPr/>
          </p:nvSpPr>
          <p:spPr bwMode="auto">
            <a:xfrm>
              <a:off x="6811702" y="4341951"/>
              <a:ext cx="48841" cy="530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38" y="10952"/>
                  </a:moveTo>
                  <a:cubicBezTo>
                    <a:pt x="2589" y="12765"/>
                    <a:pt x="3649" y="16907"/>
                    <a:pt x="4874" y="21600"/>
                  </a:cubicBezTo>
                  <a:cubicBezTo>
                    <a:pt x="7527" y="20297"/>
                    <a:pt x="9692" y="19297"/>
                    <a:pt x="10613" y="19012"/>
                  </a:cubicBezTo>
                  <a:cubicBezTo>
                    <a:pt x="14048" y="17967"/>
                    <a:pt x="21600" y="6958"/>
                    <a:pt x="21600" y="6958"/>
                  </a:cubicBezTo>
                  <a:lnTo>
                    <a:pt x="18165" y="5385"/>
                  </a:lnTo>
                  <a:cubicBezTo>
                    <a:pt x="18165" y="5385"/>
                    <a:pt x="18538" y="3090"/>
                    <a:pt x="17622" y="0"/>
                  </a:cubicBezTo>
                  <a:cubicBezTo>
                    <a:pt x="14546" y="281"/>
                    <a:pt x="11300" y="141"/>
                    <a:pt x="11300" y="141"/>
                  </a:cubicBezTo>
                  <a:cubicBezTo>
                    <a:pt x="11300" y="141"/>
                    <a:pt x="11987" y="4336"/>
                    <a:pt x="4431" y="3287"/>
                  </a:cubicBezTo>
                  <a:cubicBezTo>
                    <a:pt x="3226" y="3120"/>
                    <a:pt x="1683" y="3017"/>
                    <a:pt x="0" y="2968"/>
                  </a:cubicBezTo>
                  <a:cubicBezTo>
                    <a:pt x="503" y="3128"/>
                    <a:pt x="886" y="3181"/>
                    <a:pt x="886" y="3181"/>
                  </a:cubicBezTo>
                  <a:cubicBezTo>
                    <a:pt x="886" y="3181"/>
                    <a:pt x="1538" y="10952"/>
                    <a:pt x="1538" y="1095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92" name="Shape 2921"/>
            <p:cNvSpPr/>
            <p:nvPr/>
          </p:nvSpPr>
          <p:spPr bwMode="auto">
            <a:xfrm>
              <a:off x="6846282" y="4552198"/>
              <a:ext cx="320936" cy="431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5" h="21600" extrusionOk="0">
                  <a:moveTo>
                    <a:pt x="21391" y="5526"/>
                  </a:moveTo>
                  <a:cubicBezTo>
                    <a:pt x="21182" y="5191"/>
                    <a:pt x="20762" y="3681"/>
                    <a:pt x="20881" y="3067"/>
                  </a:cubicBezTo>
                  <a:cubicBezTo>
                    <a:pt x="21001" y="2451"/>
                    <a:pt x="20702" y="830"/>
                    <a:pt x="20702" y="48"/>
                  </a:cubicBezTo>
                  <a:cubicBezTo>
                    <a:pt x="20702" y="30"/>
                    <a:pt x="20698" y="16"/>
                    <a:pt x="20696" y="0"/>
                  </a:cubicBezTo>
                  <a:cubicBezTo>
                    <a:pt x="19707" y="280"/>
                    <a:pt x="18642" y="601"/>
                    <a:pt x="18548" y="718"/>
                  </a:cubicBezTo>
                  <a:cubicBezTo>
                    <a:pt x="18369" y="941"/>
                    <a:pt x="17591" y="681"/>
                    <a:pt x="17111" y="941"/>
                  </a:cubicBezTo>
                  <a:cubicBezTo>
                    <a:pt x="16633" y="1203"/>
                    <a:pt x="16335" y="979"/>
                    <a:pt x="15916" y="905"/>
                  </a:cubicBezTo>
                  <a:cubicBezTo>
                    <a:pt x="15499" y="831"/>
                    <a:pt x="15317" y="1165"/>
                    <a:pt x="15259" y="1389"/>
                  </a:cubicBezTo>
                  <a:cubicBezTo>
                    <a:pt x="15198" y="1612"/>
                    <a:pt x="14361" y="1501"/>
                    <a:pt x="14060" y="1464"/>
                  </a:cubicBezTo>
                  <a:cubicBezTo>
                    <a:pt x="13761" y="1426"/>
                    <a:pt x="12804" y="1612"/>
                    <a:pt x="12325" y="1612"/>
                  </a:cubicBezTo>
                  <a:cubicBezTo>
                    <a:pt x="11847" y="1612"/>
                    <a:pt x="12206" y="1352"/>
                    <a:pt x="11668" y="1241"/>
                  </a:cubicBezTo>
                  <a:cubicBezTo>
                    <a:pt x="11130" y="1129"/>
                    <a:pt x="10771" y="1389"/>
                    <a:pt x="10470" y="1389"/>
                  </a:cubicBezTo>
                  <a:cubicBezTo>
                    <a:pt x="10290" y="1389"/>
                    <a:pt x="9731" y="1348"/>
                    <a:pt x="9322" y="1315"/>
                  </a:cubicBezTo>
                  <a:cubicBezTo>
                    <a:pt x="9315" y="1488"/>
                    <a:pt x="9284" y="1640"/>
                    <a:pt x="9214" y="1753"/>
                  </a:cubicBezTo>
                  <a:cubicBezTo>
                    <a:pt x="8826" y="2384"/>
                    <a:pt x="10023" y="3814"/>
                    <a:pt x="10082" y="4419"/>
                  </a:cubicBezTo>
                  <a:cubicBezTo>
                    <a:pt x="10525" y="4657"/>
                    <a:pt x="11037" y="4948"/>
                    <a:pt x="11308" y="5154"/>
                  </a:cubicBezTo>
                  <a:cubicBezTo>
                    <a:pt x="11847" y="5564"/>
                    <a:pt x="11308" y="5526"/>
                    <a:pt x="11368" y="6421"/>
                  </a:cubicBezTo>
                  <a:cubicBezTo>
                    <a:pt x="11428" y="7315"/>
                    <a:pt x="10771" y="6944"/>
                    <a:pt x="10231" y="7241"/>
                  </a:cubicBezTo>
                  <a:cubicBezTo>
                    <a:pt x="9693" y="7539"/>
                    <a:pt x="10171" y="8210"/>
                    <a:pt x="10052" y="8397"/>
                  </a:cubicBezTo>
                  <a:cubicBezTo>
                    <a:pt x="9932" y="8583"/>
                    <a:pt x="8317" y="7092"/>
                    <a:pt x="8196" y="6868"/>
                  </a:cubicBezTo>
                  <a:cubicBezTo>
                    <a:pt x="8078" y="6644"/>
                    <a:pt x="8796" y="5750"/>
                    <a:pt x="8616" y="5229"/>
                  </a:cubicBezTo>
                  <a:cubicBezTo>
                    <a:pt x="8437" y="4707"/>
                    <a:pt x="7360" y="5042"/>
                    <a:pt x="7001" y="5079"/>
                  </a:cubicBezTo>
                  <a:cubicBezTo>
                    <a:pt x="6642" y="5116"/>
                    <a:pt x="5803" y="4483"/>
                    <a:pt x="5623" y="4483"/>
                  </a:cubicBezTo>
                  <a:cubicBezTo>
                    <a:pt x="5444" y="4483"/>
                    <a:pt x="0" y="5750"/>
                    <a:pt x="0" y="5750"/>
                  </a:cubicBezTo>
                  <a:lnTo>
                    <a:pt x="417" y="6682"/>
                  </a:lnTo>
                  <a:lnTo>
                    <a:pt x="300" y="6684"/>
                  </a:lnTo>
                  <a:lnTo>
                    <a:pt x="598" y="7092"/>
                  </a:lnTo>
                  <a:cubicBezTo>
                    <a:pt x="598" y="7092"/>
                    <a:pt x="2393" y="7147"/>
                    <a:pt x="3200" y="7483"/>
                  </a:cubicBezTo>
                  <a:cubicBezTo>
                    <a:pt x="4007" y="7819"/>
                    <a:pt x="5264" y="7874"/>
                    <a:pt x="5534" y="7986"/>
                  </a:cubicBezTo>
                  <a:cubicBezTo>
                    <a:pt x="5803" y="8098"/>
                    <a:pt x="5534" y="9329"/>
                    <a:pt x="5623" y="9943"/>
                  </a:cubicBezTo>
                  <a:cubicBezTo>
                    <a:pt x="5714" y="10558"/>
                    <a:pt x="4547" y="10726"/>
                    <a:pt x="5085" y="11061"/>
                  </a:cubicBezTo>
                  <a:cubicBezTo>
                    <a:pt x="5623" y="11397"/>
                    <a:pt x="5354" y="11956"/>
                    <a:pt x="5714" y="12011"/>
                  </a:cubicBezTo>
                  <a:cubicBezTo>
                    <a:pt x="6073" y="12068"/>
                    <a:pt x="5085" y="12794"/>
                    <a:pt x="4636" y="12962"/>
                  </a:cubicBezTo>
                  <a:cubicBezTo>
                    <a:pt x="4188" y="13130"/>
                    <a:pt x="4636" y="13745"/>
                    <a:pt x="4097" y="14192"/>
                  </a:cubicBezTo>
                  <a:cubicBezTo>
                    <a:pt x="3753" y="14479"/>
                    <a:pt x="2747" y="15040"/>
                    <a:pt x="2044" y="15465"/>
                  </a:cubicBezTo>
                  <a:cubicBezTo>
                    <a:pt x="2079" y="15477"/>
                    <a:pt x="2110" y="15490"/>
                    <a:pt x="2123" y="15506"/>
                  </a:cubicBezTo>
                  <a:cubicBezTo>
                    <a:pt x="2303" y="15702"/>
                    <a:pt x="2841" y="17659"/>
                    <a:pt x="3379" y="17854"/>
                  </a:cubicBezTo>
                  <a:cubicBezTo>
                    <a:pt x="3919" y="18050"/>
                    <a:pt x="3604" y="19978"/>
                    <a:pt x="3559" y="20147"/>
                  </a:cubicBezTo>
                  <a:cubicBezTo>
                    <a:pt x="3514" y="20314"/>
                    <a:pt x="3784" y="21600"/>
                    <a:pt x="3784" y="21600"/>
                  </a:cubicBezTo>
                  <a:cubicBezTo>
                    <a:pt x="3784" y="21600"/>
                    <a:pt x="4584" y="21523"/>
                    <a:pt x="5292" y="21529"/>
                  </a:cubicBezTo>
                  <a:cubicBezTo>
                    <a:pt x="5339" y="21274"/>
                    <a:pt x="5370" y="21052"/>
                    <a:pt x="5386" y="20901"/>
                  </a:cubicBezTo>
                  <a:cubicBezTo>
                    <a:pt x="5444" y="20306"/>
                    <a:pt x="4787" y="20790"/>
                    <a:pt x="4577" y="20417"/>
                  </a:cubicBezTo>
                  <a:cubicBezTo>
                    <a:pt x="4367" y="20045"/>
                    <a:pt x="6043" y="19355"/>
                    <a:pt x="7748" y="18964"/>
                  </a:cubicBezTo>
                  <a:cubicBezTo>
                    <a:pt x="9454" y="18572"/>
                    <a:pt x="10112" y="18348"/>
                    <a:pt x="10291" y="17976"/>
                  </a:cubicBezTo>
                  <a:cubicBezTo>
                    <a:pt x="10470" y="17604"/>
                    <a:pt x="10262" y="16560"/>
                    <a:pt x="10501" y="16149"/>
                  </a:cubicBezTo>
                  <a:cubicBezTo>
                    <a:pt x="10739" y="15739"/>
                    <a:pt x="10351" y="15497"/>
                    <a:pt x="10142" y="14565"/>
                  </a:cubicBezTo>
                  <a:cubicBezTo>
                    <a:pt x="9932" y="13633"/>
                    <a:pt x="9393" y="13484"/>
                    <a:pt x="9155" y="12962"/>
                  </a:cubicBezTo>
                  <a:cubicBezTo>
                    <a:pt x="8915" y="12441"/>
                    <a:pt x="8975" y="12031"/>
                    <a:pt x="9483" y="12011"/>
                  </a:cubicBezTo>
                  <a:cubicBezTo>
                    <a:pt x="9991" y="11993"/>
                    <a:pt x="9991" y="11844"/>
                    <a:pt x="10411" y="11341"/>
                  </a:cubicBezTo>
                  <a:cubicBezTo>
                    <a:pt x="10830" y="10838"/>
                    <a:pt x="11308" y="11043"/>
                    <a:pt x="12118" y="10670"/>
                  </a:cubicBezTo>
                  <a:cubicBezTo>
                    <a:pt x="12925" y="10298"/>
                    <a:pt x="12954" y="9831"/>
                    <a:pt x="14240" y="9216"/>
                  </a:cubicBezTo>
                  <a:cubicBezTo>
                    <a:pt x="15525" y="8602"/>
                    <a:pt x="16933" y="8621"/>
                    <a:pt x="18189" y="8154"/>
                  </a:cubicBezTo>
                  <a:cubicBezTo>
                    <a:pt x="19446" y="7688"/>
                    <a:pt x="21600" y="5862"/>
                    <a:pt x="21391" y="552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93" name="Shape 2922"/>
            <p:cNvSpPr/>
            <p:nvPr/>
          </p:nvSpPr>
          <p:spPr bwMode="auto">
            <a:xfrm>
              <a:off x="6823229" y="4303725"/>
              <a:ext cx="330020" cy="277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97" y="17313"/>
                  </a:moveTo>
                  <a:cubicBezTo>
                    <a:pt x="20138" y="16125"/>
                    <a:pt x="19433" y="16125"/>
                    <a:pt x="19463" y="15313"/>
                  </a:cubicBezTo>
                  <a:cubicBezTo>
                    <a:pt x="19492" y="14503"/>
                    <a:pt x="19551" y="13779"/>
                    <a:pt x="19257" y="13691"/>
                  </a:cubicBezTo>
                  <a:cubicBezTo>
                    <a:pt x="18963" y="13604"/>
                    <a:pt x="19139" y="12909"/>
                    <a:pt x="19609" y="12214"/>
                  </a:cubicBezTo>
                  <a:cubicBezTo>
                    <a:pt x="20079" y="11519"/>
                    <a:pt x="18758" y="11431"/>
                    <a:pt x="18552" y="10563"/>
                  </a:cubicBezTo>
                  <a:cubicBezTo>
                    <a:pt x="18465" y="10193"/>
                    <a:pt x="18885" y="8945"/>
                    <a:pt x="19427" y="7584"/>
                  </a:cubicBezTo>
                  <a:cubicBezTo>
                    <a:pt x="17782" y="6466"/>
                    <a:pt x="16095" y="5249"/>
                    <a:pt x="16095" y="5249"/>
                  </a:cubicBezTo>
                  <a:lnTo>
                    <a:pt x="16195" y="4045"/>
                  </a:lnTo>
                  <a:lnTo>
                    <a:pt x="8692" y="114"/>
                  </a:lnTo>
                  <a:cubicBezTo>
                    <a:pt x="8643" y="1017"/>
                    <a:pt x="8268" y="1716"/>
                    <a:pt x="7733" y="1959"/>
                  </a:cubicBezTo>
                  <a:cubicBezTo>
                    <a:pt x="7160" y="2219"/>
                    <a:pt x="8526" y="3045"/>
                    <a:pt x="7865" y="3175"/>
                  </a:cubicBezTo>
                  <a:cubicBezTo>
                    <a:pt x="7206" y="3305"/>
                    <a:pt x="5707" y="2567"/>
                    <a:pt x="4651" y="3002"/>
                  </a:cubicBezTo>
                  <a:cubicBezTo>
                    <a:pt x="3941" y="3293"/>
                    <a:pt x="4087" y="1540"/>
                    <a:pt x="4640" y="0"/>
                  </a:cubicBezTo>
                  <a:lnTo>
                    <a:pt x="2984" y="134"/>
                  </a:lnTo>
                  <a:cubicBezTo>
                    <a:pt x="2984" y="134"/>
                    <a:pt x="2534" y="245"/>
                    <a:pt x="2048" y="379"/>
                  </a:cubicBezTo>
                  <a:lnTo>
                    <a:pt x="2374" y="1237"/>
                  </a:lnTo>
                  <a:cubicBezTo>
                    <a:pt x="2374" y="1237"/>
                    <a:pt x="2781" y="2038"/>
                    <a:pt x="2679" y="2540"/>
                  </a:cubicBezTo>
                  <a:cubicBezTo>
                    <a:pt x="2632" y="2768"/>
                    <a:pt x="2268" y="2869"/>
                    <a:pt x="1887" y="2914"/>
                  </a:cubicBezTo>
                  <a:cubicBezTo>
                    <a:pt x="2022" y="3505"/>
                    <a:pt x="1967" y="3944"/>
                    <a:pt x="1967" y="3944"/>
                  </a:cubicBezTo>
                  <a:lnTo>
                    <a:pt x="2475" y="4245"/>
                  </a:lnTo>
                  <a:cubicBezTo>
                    <a:pt x="2475" y="4245"/>
                    <a:pt x="1358" y="6351"/>
                    <a:pt x="849" y="6551"/>
                  </a:cubicBezTo>
                  <a:cubicBezTo>
                    <a:pt x="713" y="6606"/>
                    <a:pt x="393" y="6797"/>
                    <a:pt x="0" y="7046"/>
                  </a:cubicBezTo>
                  <a:cubicBezTo>
                    <a:pt x="299" y="8526"/>
                    <a:pt x="666" y="10285"/>
                    <a:pt x="1216" y="10780"/>
                  </a:cubicBezTo>
                  <a:cubicBezTo>
                    <a:pt x="2229" y="11692"/>
                    <a:pt x="2053" y="12736"/>
                    <a:pt x="2272" y="13345"/>
                  </a:cubicBezTo>
                  <a:cubicBezTo>
                    <a:pt x="2493" y="13952"/>
                    <a:pt x="3373" y="14648"/>
                    <a:pt x="2757" y="14908"/>
                  </a:cubicBezTo>
                  <a:cubicBezTo>
                    <a:pt x="2360" y="15076"/>
                    <a:pt x="2005" y="14656"/>
                    <a:pt x="1652" y="14085"/>
                  </a:cubicBezTo>
                  <a:cubicBezTo>
                    <a:pt x="1615" y="14188"/>
                    <a:pt x="1574" y="14290"/>
                    <a:pt x="1524" y="14386"/>
                  </a:cubicBezTo>
                  <a:cubicBezTo>
                    <a:pt x="1507" y="14420"/>
                    <a:pt x="1474" y="14442"/>
                    <a:pt x="1448" y="14471"/>
                  </a:cubicBezTo>
                  <a:cubicBezTo>
                    <a:pt x="1988" y="14863"/>
                    <a:pt x="2616" y="15278"/>
                    <a:pt x="2883" y="15278"/>
                  </a:cubicBezTo>
                  <a:cubicBezTo>
                    <a:pt x="3390" y="15278"/>
                    <a:pt x="4204" y="15879"/>
                    <a:pt x="4711" y="15979"/>
                  </a:cubicBezTo>
                  <a:cubicBezTo>
                    <a:pt x="5220" y="16078"/>
                    <a:pt x="7033" y="16793"/>
                    <a:pt x="7253" y="17082"/>
                  </a:cubicBezTo>
                  <a:cubicBezTo>
                    <a:pt x="7291" y="17132"/>
                    <a:pt x="7335" y="17199"/>
                    <a:pt x="7381" y="17275"/>
                  </a:cubicBezTo>
                  <a:cubicBezTo>
                    <a:pt x="7814" y="17254"/>
                    <a:pt x="8382" y="17238"/>
                    <a:pt x="8719" y="17279"/>
                  </a:cubicBezTo>
                  <a:cubicBezTo>
                    <a:pt x="8791" y="17214"/>
                    <a:pt x="8881" y="17168"/>
                    <a:pt x="9011" y="17168"/>
                  </a:cubicBezTo>
                  <a:cubicBezTo>
                    <a:pt x="9681" y="17168"/>
                    <a:pt x="10473" y="19677"/>
                    <a:pt x="10438" y="21138"/>
                  </a:cubicBezTo>
                  <a:cubicBezTo>
                    <a:pt x="10839" y="21189"/>
                    <a:pt x="11388" y="21253"/>
                    <a:pt x="11564" y="21253"/>
                  </a:cubicBezTo>
                  <a:cubicBezTo>
                    <a:pt x="11860" y="21253"/>
                    <a:pt x="12212" y="20848"/>
                    <a:pt x="12740" y="21023"/>
                  </a:cubicBezTo>
                  <a:cubicBezTo>
                    <a:pt x="13268" y="21196"/>
                    <a:pt x="12916" y="21600"/>
                    <a:pt x="13386" y="21600"/>
                  </a:cubicBezTo>
                  <a:cubicBezTo>
                    <a:pt x="13856" y="21600"/>
                    <a:pt x="14794" y="21311"/>
                    <a:pt x="15088" y="21369"/>
                  </a:cubicBezTo>
                  <a:cubicBezTo>
                    <a:pt x="15383" y="21426"/>
                    <a:pt x="16204" y="21600"/>
                    <a:pt x="16264" y="21253"/>
                  </a:cubicBezTo>
                  <a:cubicBezTo>
                    <a:pt x="16321" y="20905"/>
                    <a:pt x="16500" y="20385"/>
                    <a:pt x="16909" y="20500"/>
                  </a:cubicBezTo>
                  <a:cubicBezTo>
                    <a:pt x="17320" y="20616"/>
                    <a:pt x="17613" y="20963"/>
                    <a:pt x="18082" y="20557"/>
                  </a:cubicBezTo>
                  <a:cubicBezTo>
                    <a:pt x="18553" y="20153"/>
                    <a:pt x="19316" y="20557"/>
                    <a:pt x="19492" y="20209"/>
                  </a:cubicBezTo>
                  <a:cubicBezTo>
                    <a:pt x="19584" y="20028"/>
                    <a:pt x="20629" y="19528"/>
                    <a:pt x="21600" y="19093"/>
                  </a:cubicBezTo>
                  <a:cubicBezTo>
                    <a:pt x="21544" y="17978"/>
                    <a:pt x="20253" y="18475"/>
                    <a:pt x="20197" y="1731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94" name="Shape 2923"/>
            <p:cNvSpPr/>
            <p:nvPr/>
          </p:nvSpPr>
          <p:spPr bwMode="auto">
            <a:xfrm>
              <a:off x="6915439" y="4533085"/>
              <a:ext cx="94947" cy="1915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69" h="21202" extrusionOk="0">
                  <a:moveTo>
                    <a:pt x="19591" y="14003"/>
                  </a:moveTo>
                  <a:cubicBezTo>
                    <a:pt x="18719" y="13547"/>
                    <a:pt x="17073" y="12905"/>
                    <a:pt x="15645" y="12378"/>
                  </a:cubicBezTo>
                  <a:cubicBezTo>
                    <a:pt x="15677" y="12580"/>
                    <a:pt x="15624" y="12745"/>
                    <a:pt x="15450" y="12848"/>
                  </a:cubicBezTo>
                  <a:cubicBezTo>
                    <a:pt x="13760" y="13897"/>
                    <a:pt x="8957" y="10626"/>
                    <a:pt x="8382" y="8587"/>
                  </a:cubicBezTo>
                  <a:cubicBezTo>
                    <a:pt x="7800" y="6548"/>
                    <a:pt x="11123" y="5560"/>
                    <a:pt x="9102" y="3645"/>
                  </a:cubicBezTo>
                  <a:cubicBezTo>
                    <a:pt x="7414" y="2044"/>
                    <a:pt x="6361" y="504"/>
                    <a:pt x="7568" y="36"/>
                  </a:cubicBezTo>
                  <a:cubicBezTo>
                    <a:pt x="6465" y="-22"/>
                    <a:pt x="4600" y="1"/>
                    <a:pt x="3183" y="31"/>
                  </a:cubicBezTo>
                  <a:cubicBezTo>
                    <a:pt x="4233" y="776"/>
                    <a:pt x="5759" y="2252"/>
                    <a:pt x="5759" y="2751"/>
                  </a:cubicBezTo>
                  <a:cubicBezTo>
                    <a:pt x="5759" y="3320"/>
                    <a:pt x="4093" y="2608"/>
                    <a:pt x="3427" y="3320"/>
                  </a:cubicBezTo>
                  <a:cubicBezTo>
                    <a:pt x="2763" y="4033"/>
                    <a:pt x="2430" y="7311"/>
                    <a:pt x="3758" y="7879"/>
                  </a:cubicBezTo>
                  <a:cubicBezTo>
                    <a:pt x="5093" y="8452"/>
                    <a:pt x="1094" y="8024"/>
                    <a:pt x="1094" y="8595"/>
                  </a:cubicBezTo>
                  <a:cubicBezTo>
                    <a:pt x="1094" y="9164"/>
                    <a:pt x="763" y="11160"/>
                    <a:pt x="97" y="11302"/>
                  </a:cubicBezTo>
                  <a:cubicBezTo>
                    <a:pt x="-275" y="11382"/>
                    <a:pt x="495" y="11869"/>
                    <a:pt x="1249" y="12527"/>
                  </a:cubicBezTo>
                  <a:cubicBezTo>
                    <a:pt x="1258" y="12527"/>
                    <a:pt x="1302" y="12520"/>
                    <a:pt x="1304" y="12520"/>
                  </a:cubicBezTo>
                  <a:cubicBezTo>
                    <a:pt x="1884" y="12520"/>
                    <a:pt x="4581" y="13920"/>
                    <a:pt x="5738" y="13836"/>
                  </a:cubicBezTo>
                  <a:cubicBezTo>
                    <a:pt x="6892" y="13755"/>
                    <a:pt x="10355" y="13014"/>
                    <a:pt x="10932" y="14168"/>
                  </a:cubicBezTo>
                  <a:cubicBezTo>
                    <a:pt x="11511" y="15319"/>
                    <a:pt x="9201" y="17295"/>
                    <a:pt x="9582" y="17789"/>
                  </a:cubicBezTo>
                  <a:cubicBezTo>
                    <a:pt x="9968" y="18284"/>
                    <a:pt x="15165" y="21578"/>
                    <a:pt x="15551" y="21167"/>
                  </a:cubicBezTo>
                  <a:cubicBezTo>
                    <a:pt x="15933" y="20755"/>
                    <a:pt x="14397" y="19272"/>
                    <a:pt x="16126" y="18613"/>
                  </a:cubicBezTo>
                  <a:cubicBezTo>
                    <a:pt x="17862" y="17956"/>
                    <a:pt x="19978" y="18778"/>
                    <a:pt x="19782" y="16802"/>
                  </a:cubicBezTo>
                  <a:cubicBezTo>
                    <a:pt x="19591" y="14825"/>
                    <a:pt x="21325" y="14908"/>
                    <a:pt x="19591" y="1400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95" name="Shape 2924"/>
            <p:cNvSpPr/>
            <p:nvPr/>
          </p:nvSpPr>
          <p:spPr bwMode="auto">
            <a:xfrm>
              <a:off x="10903555" y="4819784"/>
              <a:ext cx="88755" cy="521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66" h="17116" extrusionOk="0">
                  <a:moveTo>
                    <a:pt x="5" y="352"/>
                  </a:moveTo>
                  <a:cubicBezTo>
                    <a:pt x="-394" y="-2696"/>
                    <a:pt x="21206" y="14996"/>
                    <a:pt x="18892" y="16947"/>
                  </a:cubicBezTo>
                  <a:cubicBezTo>
                    <a:pt x="16578" y="18904"/>
                    <a:pt x="392" y="3283"/>
                    <a:pt x="5" y="35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96" name="Shape 2925"/>
            <p:cNvSpPr/>
            <p:nvPr/>
          </p:nvSpPr>
          <p:spPr bwMode="auto">
            <a:xfrm>
              <a:off x="7998916" y="3185593"/>
              <a:ext cx="231484" cy="127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4" h="21140" extrusionOk="0">
                  <a:moveTo>
                    <a:pt x="17463" y="17183"/>
                  </a:moveTo>
                  <a:cubicBezTo>
                    <a:pt x="18086" y="17738"/>
                    <a:pt x="17961" y="18482"/>
                    <a:pt x="18542" y="18355"/>
                  </a:cubicBezTo>
                  <a:cubicBezTo>
                    <a:pt x="19021" y="18256"/>
                    <a:pt x="20024" y="18577"/>
                    <a:pt x="20507" y="19273"/>
                  </a:cubicBezTo>
                  <a:cubicBezTo>
                    <a:pt x="21018" y="19089"/>
                    <a:pt x="21444" y="19017"/>
                    <a:pt x="21444" y="19017"/>
                  </a:cubicBezTo>
                  <a:cubicBezTo>
                    <a:pt x="21444" y="19017"/>
                    <a:pt x="21000" y="14726"/>
                    <a:pt x="20888" y="13407"/>
                  </a:cubicBezTo>
                  <a:cubicBezTo>
                    <a:pt x="20778" y="12085"/>
                    <a:pt x="18112" y="10765"/>
                    <a:pt x="18112" y="10765"/>
                  </a:cubicBezTo>
                  <a:lnTo>
                    <a:pt x="17668" y="7137"/>
                  </a:lnTo>
                  <a:cubicBezTo>
                    <a:pt x="17668" y="7137"/>
                    <a:pt x="14561" y="7798"/>
                    <a:pt x="14007" y="7468"/>
                  </a:cubicBezTo>
                  <a:cubicBezTo>
                    <a:pt x="13453" y="7137"/>
                    <a:pt x="12232" y="7963"/>
                    <a:pt x="11678" y="6807"/>
                  </a:cubicBezTo>
                  <a:cubicBezTo>
                    <a:pt x="11122" y="5652"/>
                    <a:pt x="10123" y="7632"/>
                    <a:pt x="9125" y="6643"/>
                  </a:cubicBezTo>
                  <a:cubicBezTo>
                    <a:pt x="8127" y="5652"/>
                    <a:pt x="5241" y="6973"/>
                    <a:pt x="5130" y="6147"/>
                  </a:cubicBezTo>
                  <a:cubicBezTo>
                    <a:pt x="5019" y="5321"/>
                    <a:pt x="6350" y="3508"/>
                    <a:pt x="7126" y="3673"/>
                  </a:cubicBezTo>
                  <a:cubicBezTo>
                    <a:pt x="7314" y="3711"/>
                    <a:pt x="7625" y="3724"/>
                    <a:pt x="7994" y="3710"/>
                  </a:cubicBezTo>
                  <a:cubicBezTo>
                    <a:pt x="8358" y="2837"/>
                    <a:pt x="9183" y="767"/>
                    <a:pt x="8985" y="279"/>
                  </a:cubicBezTo>
                  <a:cubicBezTo>
                    <a:pt x="8736" y="-338"/>
                    <a:pt x="7738" y="156"/>
                    <a:pt x="7073" y="896"/>
                  </a:cubicBezTo>
                  <a:cubicBezTo>
                    <a:pt x="6407" y="1639"/>
                    <a:pt x="5162" y="525"/>
                    <a:pt x="4912" y="1639"/>
                  </a:cubicBezTo>
                  <a:cubicBezTo>
                    <a:pt x="4662" y="2749"/>
                    <a:pt x="4332" y="3862"/>
                    <a:pt x="3584" y="3862"/>
                  </a:cubicBezTo>
                  <a:cubicBezTo>
                    <a:pt x="2836" y="3862"/>
                    <a:pt x="3416" y="5719"/>
                    <a:pt x="2669" y="6210"/>
                  </a:cubicBezTo>
                  <a:cubicBezTo>
                    <a:pt x="1920" y="6705"/>
                    <a:pt x="175" y="6581"/>
                    <a:pt x="10" y="7694"/>
                  </a:cubicBezTo>
                  <a:cubicBezTo>
                    <a:pt x="-156" y="8804"/>
                    <a:pt x="1920" y="9547"/>
                    <a:pt x="1755" y="10904"/>
                  </a:cubicBezTo>
                  <a:cubicBezTo>
                    <a:pt x="1590" y="12267"/>
                    <a:pt x="2836" y="13748"/>
                    <a:pt x="2088" y="14613"/>
                  </a:cubicBezTo>
                  <a:cubicBezTo>
                    <a:pt x="1448" y="15353"/>
                    <a:pt x="872" y="16556"/>
                    <a:pt x="927" y="18975"/>
                  </a:cubicBezTo>
                  <a:cubicBezTo>
                    <a:pt x="1468" y="19490"/>
                    <a:pt x="1987" y="19947"/>
                    <a:pt x="2243" y="19182"/>
                  </a:cubicBezTo>
                  <a:cubicBezTo>
                    <a:pt x="2689" y="17860"/>
                    <a:pt x="5130" y="19182"/>
                    <a:pt x="5130" y="18027"/>
                  </a:cubicBezTo>
                  <a:cubicBezTo>
                    <a:pt x="5130" y="16869"/>
                    <a:pt x="7794" y="17200"/>
                    <a:pt x="7794" y="16048"/>
                  </a:cubicBezTo>
                  <a:cubicBezTo>
                    <a:pt x="7794" y="14891"/>
                    <a:pt x="9346" y="12252"/>
                    <a:pt x="10344" y="12416"/>
                  </a:cubicBezTo>
                  <a:cubicBezTo>
                    <a:pt x="11343" y="12581"/>
                    <a:pt x="10235" y="15057"/>
                    <a:pt x="11456" y="15881"/>
                  </a:cubicBezTo>
                  <a:cubicBezTo>
                    <a:pt x="12676" y="16707"/>
                    <a:pt x="10900" y="19677"/>
                    <a:pt x="11566" y="20832"/>
                  </a:cubicBezTo>
                  <a:cubicBezTo>
                    <a:pt x="11817" y="21262"/>
                    <a:pt x="12300" y="21189"/>
                    <a:pt x="12895" y="20929"/>
                  </a:cubicBezTo>
                  <a:cubicBezTo>
                    <a:pt x="13346" y="20736"/>
                    <a:pt x="13863" y="20438"/>
                    <a:pt x="14392" y="20180"/>
                  </a:cubicBezTo>
                  <a:cubicBezTo>
                    <a:pt x="15483" y="18745"/>
                    <a:pt x="16967" y="16740"/>
                    <a:pt x="17463" y="17183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97" name="Shape 2926"/>
            <p:cNvSpPr/>
            <p:nvPr/>
          </p:nvSpPr>
          <p:spPr bwMode="auto">
            <a:xfrm>
              <a:off x="3549746" y="3634757"/>
              <a:ext cx="23190" cy="394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5" h="18327" extrusionOk="0">
                  <a:moveTo>
                    <a:pt x="18784" y="17954"/>
                  </a:moveTo>
                  <a:cubicBezTo>
                    <a:pt x="17175" y="19490"/>
                    <a:pt x="8850" y="15962"/>
                    <a:pt x="8630" y="13263"/>
                  </a:cubicBezTo>
                  <a:cubicBezTo>
                    <a:pt x="8414" y="10569"/>
                    <a:pt x="0" y="10070"/>
                    <a:pt x="0" y="5384"/>
                  </a:cubicBezTo>
                  <a:cubicBezTo>
                    <a:pt x="0" y="684"/>
                    <a:pt x="4101" y="-2110"/>
                    <a:pt x="9282" y="1980"/>
                  </a:cubicBezTo>
                  <a:cubicBezTo>
                    <a:pt x="14463" y="6074"/>
                    <a:pt x="11009" y="8772"/>
                    <a:pt x="11868" y="10768"/>
                  </a:cubicBezTo>
                  <a:cubicBezTo>
                    <a:pt x="12736" y="12760"/>
                    <a:pt x="21600" y="15264"/>
                    <a:pt x="18784" y="1795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98" name="Shape 2927"/>
            <p:cNvSpPr/>
            <p:nvPr/>
          </p:nvSpPr>
          <p:spPr bwMode="auto">
            <a:xfrm>
              <a:off x="4056906" y="4017024"/>
              <a:ext cx="29326" cy="19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214" h="17271" extrusionOk="0">
                  <a:moveTo>
                    <a:pt x="1199" y="16285"/>
                  </a:moveTo>
                  <a:cubicBezTo>
                    <a:pt x="-1170" y="13561"/>
                    <a:pt x="4704" y="8201"/>
                    <a:pt x="743" y="5950"/>
                  </a:cubicBezTo>
                  <a:cubicBezTo>
                    <a:pt x="-3212" y="3699"/>
                    <a:pt x="9722" y="-2876"/>
                    <a:pt x="13826" y="1431"/>
                  </a:cubicBezTo>
                  <a:cubicBezTo>
                    <a:pt x="17935" y="5771"/>
                    <a:pt x="18388" y="12337"/>
                    <a:pt x="14737" y="14221"/>
                  </a:cubicBezTo>
                  <a:cubicBezTo>
                    <a:pt x="11083" y="16097"/>
                    <a:pt x="3326" y="18724"/>
                    <a:pt x="1199" y="1628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199" name="Shape 2928"/>
            <p:cNvSpPr/>
            <p:nvPr/>
          </p:nvSpPr>
          <p:spPr bwMode="auto">
            <a:xfrm>
              <a:off x="7249703" y="3176036"/>
              <a:ext cx="101564" cy="717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14" extrusionOk="0">
                  <a:moveTo>
                    <a:pt x="20324" y="16639"/>
                  </a:moveTo>
                  <a:cubicBezTo>
                    <a:pt x="20324" y="14867"/>
                    <a:pt x="16319" y="13311"/>
                    <a:pt x="16319" y="11095"/>
                  </a:cubicBezTo>
                  <a:cubicBezTo>
                    <a:pt x="16319" y="8875"/>
                    <a:pt x="13645" y="6878"/>
                    <a:pt x="14028" y="5107"/>
                  </a:cubicBezTo>
                  <a:cubicBezTo>
                    <a:pt x="14291" y="3882"/>
                    <a:pt x="12946" y="2147"/>
                    <a:pt x="12257" y="748"/>
                  </a:cubicBezTo>
                  <a:cubicBezTo>
                    <a:pt x="10495" y="270"/>
                    <a:pt x="8254" y="-171"/>
                    <a:pt x="6533" y="66"/>
                  </a:cubicBezTo>
                  <a:cubicBezTo>
                    <a:pt x="4144" y="394"/>
                    <a:pt x="2353" y="1185"/>
                    <a:pt x="0" y="1604"/>
                  </a:cubicBezTo>
                  <a:cubicBezTo>
                    <a:pt x="1262" y="3828"/>
                    <a:pt x="369" y="4443"/>
                    <a:pt x="1439" y="7544"/>
                  </a:cubicBezTo>
                  <a:cubicBezTo>
                    <a:pt x="2578" y="10873"/>
                    <a:pt x="5444" y="9102"/>
                    <a:pt x="6396" y="9983"/>
                  </a:cubicBezTo>
                  <a:cubicBezTo>
                    <a:pt x="6765" y="10330"/>
                    <a:pt x="7189" y="11474"/>
                    <a:pt x="7577" y="12743"/>
                  </a:cubicBezTo>
                  <a:cubicBezTo>
                    <a:pt x="7756" y="12724"/>
                    <a:pt x="7929" y="12699"/>
                    <a:pt x="8180" y="12750"/>
                  </a:cubicBezTo>
                  <a:cubicBezTo>
                    <a:pt x="9236" y="12973"/>
                    <a:pt x="9640" y="13613"/>
                    <a:pt x="9882" y="14408"/>
                  </a:cubicBezTo>
                  <a:cubicBezTo>
                    <a:pt x="11220" y="14769"/>
                    <a:pt x="12415" y="15811"/>
                    <a:pt x="13035" y="16135"/>
                  </a:cubicBezTo>
                  <a:cubicBezTo>
                    <a:pt x="13863" y="16559"/>
                    <a:pt x="14411" y="15279"/>
                    <a:pt x="16063" y="17416"/>
                  </a:cubicBezTo>
                  <a:cubicBezTo>
                    <a:pt x="17504" y="19278"/>
                    <a:pt x="17614" y="19756"/>
                    <a:pt x="17437" y="21414"/>
                  </a:cubicBezTo>
                  <a:cubicBezTo>
                    <a:pt x="18916" y="21429"/>
                    <a:pt x="20305" y="21031"/>
                    <a:pt x="21600" y="20389"/>
                  </a:cubicBezTo>
                  <a:cubicBezTo>
                    <a:pt x="20951" y="19038"/>
                    <a:pt x="20324" y="17502"/>
                    <a:pt x="20324" y="16639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00" name="Shape 2929"/>
            <p:cNvSpPr/>
            <p:nvPr/>
          </p:nvSpPr>
          <p:spPr bwMode="auto">
            <a:xfrm>
              <a:off x="7295808" y="3156923"/>
              <a:ext cx="145523" cy="10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7" h="21600" extrusionOk="0">
                  <a:moveTo>
                    <a:pt x="2116" y="14943"/>
                  </a:moveTo>
                  <a:cubicBezTo>
                    <a:pt x="1699" y="14713"/>
                    <a:pt x="898" y="13974"/>
                    <a:pt x="0" y="13719"/>
                  </a:cubicBezTo>
                  <a:cubicBezTo>
                    <a:pt x="275" y="14652"/>
                    <a:pt x="251" y="15878"/>
                    <a:pt x="1423" y="16535"/>
                  </a:cubicBezTo>
                  <a:cubicBezTo>
                    <a:pt x="3301" y="17584"/>
                    <a:pt x="567" y="18002"/>
                    <a:pt x="4332" y="18633"/>
                  </a:cubicBezTo>
                  <a:cubicBezTo>
                    <a:pt x="4580" y="18676"/>
                    <a:pt x="4827" y="18682"/>
                    <a:pt x="5070" y="18684"/>
                  </a:cubicBezTo>
                  <a:cubicBezTo>
                    <a:pt x="5188" y="17509"/>
                    <a:pt x="5114" y="17171"/>
                    <a:pt x="4147" y="15851"/>
                  </a:cubicBezTo>
                  <a:cubicBezTo>
                    <a:pt x="3039" y="14337"/>
                    <a:pt x="2671" y="15243"/>
                    <a:pt x="2116" y="14943"/>
                  </a:cubicBezTo>
                  <a:close/>
                  <a:moveTo>
                    <a:pt x="20320" y="7127"/>
                  </a:moveTo>
                  <a:cubicBezTo>
                    <a:pt x="19795" y="5951"/>
                    <a:pt x="18166" y="3570"/>
                    <a:pt x="16455" y="992"/>
                  </a:cubicBezTo>
                  <a:cubicBezTo>
                    <a:pt x="15925" y="2935"/>
                    <a:pt x="14029" y="2389"/>
                    <a:pt x="13662" y="3508"/>
                  </a:cubicBezTo>
                  <a:cubicBezTo>
                    <a:pt x="13279" y="4686"/>
                    <a:pt x="12317" y="3270"/>
                    <a:pt x="11740" y="3508"/>
                  </a:cubicBezTo>
                  <a:cubicBezTo>
                    <a:pt x="11165" y="3741"/>
                    <a:pt x="9821" y="912"/>
                    <a:pt x="8476" y="677"/>
                  </a:cubicBezTo>
                  <a:cubicBezTo>
                    <a:pt x="8072" y="607"/>
                    <a:pt x="7591" y="333"/>
                    <a:pt x="7108" y="0"/>
                  </a:cubicBezTo>
                  <a:cubicBezTo>
                    <a:pt x="6552" y="728"/>
                    <a:pt x="6046" y="1542"/>
                    <a:pt x="6239" y="1934"/>
                  </a:cubicBezTo>
                  <a:cubicBezTo>
                    <a:pt x="6623" y="2720"/>
                    <a:pt x="8285" y="3508"/>
                    <a:pt x="7646" y="4293"/>
                  </a:cubicBezTo>
                  <a:cubicBezTo>
                    <a:pt x="7007" y="5081"/>
                    <a:pt x="4957" y="4766"/>
                    <a:pt x="4319" y="3978"/>
                  </a:cubicBezTo>
                  <a:cubicBezTo>
                    <a:pt x="3675" y="3193"/>
                    <a:pt x="1756" y="1934"/>
                    <a:pt x="1373" y="2881"/>
                  </a:cubicBezTo>
                  <a:cubicBezTo>
                    <a:pt x="988" y="3824"/>
                    <a:pt x="3039" y="5867"/>
                    <a:pt x="2782" y="7127"/>
                  </a:cubicBezTo>
                  <a:cubicBezTo>
                    <a:pt x="2525" y="8382"/>
                    <a:pt x="4319" y="9798"/>
                    <a:pt x="4319" y="11371"/>
                  </a:cubicBezTo>
                  <a:cubicBezTo>
                    <a:pt x="4319" y="12942"/>
                    <a:pt x="7007" y="14045"/>
                    <a:pt x="7007" y="15300"/>
                  </a:cubicBezTo>
                  <a:cubicBezTo>
                    <a:pt x="7007" y="15912"/>
                    <a:pt x="7428" y="17000"/>
                    <a:pt x="7863" y="17958"/>
                  </a:cubicBezTo>
                  <a:cubicBezTo>
                    <a:pt x="9964" y="16863"/>
                    <a:pt x="11691" y="14849"/>
                    <a:pt x="13048" y="14014"/>
                  </a:cubicBezTo>
                  <a:cubicBezTo>
                    <a:pt x="15098" y="12753"/>
                    <a:pt x="14245" y="18007"/>
                    <a:pt x="13903" y="18844"/>
                  </a:cubicBezTo>
                  <a:cubicBezTo>
                    <a:pt x="13665" y="19426"/>
                    <a:pt x="15294" y="20800"/>
                    <a:pt x="17003" y="21600"/>
                  </a:cubicBezTo>
                  <a:cubicBezTo>
                    <a:pt x="16945" y="20462"/>
                    <a:pt x="17167" y="19348"/>
                    <a:pt x="17763" y="18449"/>
                  </a:cubicBezTo>
                  <a:cubicBezTo>
                    <a:pt x="19937" y="15145"/>
                    <a:pt x="21600" y="9959"/>
                    <a:pt x="20320" y="7127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01" name="Shape 2930"/>
            <p:cNvSpPr/>
            <p:nvPr/>
          </p:nvSpPr>
          <p:spPr bwMode="auto">
            <a:xfrm>
              <a:off x="7779914" y="3262047"/>
              <a:ext cx="431901" cy="255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5" h="21310" extrusionOk="0">
                  <a:moveTo>
                    <a:pt x="20617" y="2986"/>
                  </a:moveTo>
                  <a:cubicBezTo>
                    <a:pt x="20307" y="3049"/>
                    <a:pt x="20373" y="2676"/>
                    <a:pt x="20040" y="2397"/>
                  </a:cubicBezTo>
                  <a:cubicBezTo>
                    <a:pt x="19776" y="2175"/>
                    <a:pt x="18983" y="3182"/>
                    <a:pt x="18398" y="3900"/>
                  </a:cubicBezTo>
                  <a:cubicBezTo>
                    <a:pt x="18124" y="4028"/>
                    <a:pt x="17854" y="4171"/>
                    <a:pt x="17617" y="4271"/>
                  </a:cubicBezTo>
                  <a:cubicBezTo>
                    <a:pt x="17290" y="4406"/>
                    <a:pt x="17023" y="4451"/>
                    <a:pt x="16887" y="4230"/>
                  </a:cubicBezTo>
                  <a:cubicBezTo>
                    <a:pt x="16530" y="3650"/>
                    <a:pt x="17480" y="2158"/>
                    <a:pt x="16828" y="1744"/>
                  </a:cubicBezTo>
                  <a:cubicBezTo>
                    <a:pt x="16175" y="1330"/>
                    <a:pt x="16767" y="86"/>
                    <a:pt x="16233" y="4"/>
                  </a:cubicBezTo>
                  <a:cubicBezTo>
                    <a:pt x="15700" y="-79"/>
                    <a:pt x="14869" y="1246"/>
                    <a:pt x="14869" y="1827"/>
                  </a:cubicBezTo>
                  <a:cubicBezTo>
                    <a:pt x="14869" y="2406"/>
                    <a:pt x="13445" y="2240"/>
                    <a:pt x="13445" y="2821"/>
                  </a:cubicBezTo>
                  <a:cubicBezTo>
                    <a:pt x="13445" y="3401"/>
                    <a:pt x="12139" y="2737"/>
                    <a:pt x="11901" y="3401"/>
                  </a:cubicBezTo>
                  <a:cubicBezTo>
                    <a:pt x="11665" y="4063"/>
                    <a:pt x="11012" y="2904"/>
                    <a:pt x="10596" y="2904"/>
                  </a:cubicBezTo>
                  <a:cubicBezTo>
                    <a:pt x="10180" y="2904"/>
                    <a:pt x="9883" y="2076"/>
                    <a:pt x="9350" y="2323"/>
                  </a:cubicBezTo>
                  <a:cubicBezTo>
                    <a:pt x="8817" y="2572"/>
                    <a:pt x="8519" y="2076"/>
                    <a:pt x="8103" y="1992"/>
                  </a:cubicBezTo>
                  <a:cubicBezTo>
                    <a:pt x="7688" y="1910"/>
                    <a:pt x="7391" y="3235"/>
                    <a:pt x="6918" y="2986"/>
                  </a:cubicBezTo>
                  <a:cubicBezTo>
                    <a:pt x="6442" y="2737"/>
                    <a:pt x="6204" y="4230"/>
                    <a:pt x="6026" y="5058"/>
                  </a:cubicBezTo>
                  <a:cubicBezTo>
                    <a:pt x="5848" y="5886"/>
                    <a:pt x="3830" y="5886"/>
                    <a:pt x="3890" y="6797"/>
                  </a:cubicBezTo>
                  <a:cubicBezTo>
                    <a:pt x="3949" y="7709"/>
                    <a:pt x="2703" y="8042"/>
                    <a:pt x="2585" y="7461"/>
                  </a:cubicBezTo>
                  <a:cubicBezTo>
                    <a:pt x="2466" y="6881"/>
                    <a:pt x="1694" y="7212"/>
                    <a:pt x="1516" y="7046"/>
                  </a:cubicBezTo>
                  <a:cubicBezTo>
                    <a:pt x="1338" y="6881"/>
                    <a:pt x="804" y="7212"/>
                    <a:pt x="863" y="8042"/>
                  </a:cubicBezTo>
                  <a:cubicBezTo>
                    <a:pt x="922" y="8870"/>
                    <a:pt x="330" y="9366"/>
                    <a:pt x="271" y="9697"/>
                  </a:cubicBezTo>
                  <a:cubicBezTo>
                    <a:pt x="212" y="10030"/>
                    <a:pt x="-145" y="11024"/>
                    <a:pt x="92" y="11521"/>
                  </a:cubicBezTo>
                  <a:cubicBezTo>
                    <a:pt x="330" y="12017"/>
                    <a:pt x="-205" y="12846"/>
                    <a:pt x="92" y="13758"/>
                  </a:cubicBezTo>
                  <a:cubicBezTo>
                    <a:pt x="389" y="14669"/>
                    <a:pt x="212" y="15829"/>
                    <a:pt x="330" y="16161"/>
                  </a:cubicBezTo>
                  <a:cubicBezTo>
                    <a:pt x="448" y="16493"/>
                    <a:pt x="1575" y="16327"/>
                    <a:pt x="1813" y="17237"/>
                  </a:cubicBezTo>
                  <a:cubicBezTo>
                    <a:pt x="2051" y="18148"/>
                    <a:pt x="330" y="19724"/>
                    <a:pt x="271" y="20220"/>
                  </a:cubicBezTo>
                  <a:cubicBezTo>
                    <a:pt x="245" y="20428"/>
                    <a:pt x="388" y="20665"/>
                    <a:pt x="574" y="20918"/>
                  </a:cubicBezTo>
                  <a:cubicBezTo>
                    <a:pt x="1251" y="20959"/>
                    <a:pt x="2108" y="21075"/>
                    <a:pt x="2885" y="21272"/>
                  </a:cubicBezTo>
                  <a:cubicBezTo>
                    <a:pt x="3862" y="21521"/>
                    <a:pt x="8840" y="20467"/>
                    <a:pt x="8928" y="20219"/>
                  </a:cubicBezTo>
                  <a:cubicBezTo>
                    <a:pt x="9018" y="19970"/>
                    <a:pt x="8752" y="18417"/>
                    <a:pt x="8795" y="18108"/>
                  </a:cubicBezTo>
                  <a:cubicBezTo>
                    <a:pt x="8840" y="17799"/>
                    <a:pt x="9462" y="17053"/>
                    <a:pt x="9996" y="17115"/>
                  </a:cubicBezTo>
                  <a:cubicBezTo>
                    <a:pt x="10528" y="17178"/>
                    <a:pt x="11018" y="17300"/>
                    <a:pt x="11018" y="16742"/>
                  </a:cubicBezTo>
                  <a:cubicBezTo>
                    <a:pt x="11018" y="16184"/>
                    <a:pt x="12484" y="15502"/>
                    <a:pt x="12618" y="15997"/>
                  </a:cubicBezTo>
                  <a:cubicBezTo>
                    <a:pt x="12752" y="16496"/>
                    <a:pt x="13285" y="16310"/>
                    <a:pt x="13328" y="15067"/>
                  </a:cubicBezTo>
                  <a:cubicBezTo>
                    <a:pt x="13373" y="13827"/>
                    <a:pt x="13285" y="12896"/>
                    <a:pt x="13818" y="12834"/>
                  </a:cubicBezTo>
                  <a:cubicBezTo>
                    <a:pt x="14351" y="12772"/>
                    <a:pt x="14885" y="12337"/>
                    <a:pt x="14840" y="11964"/>
                  </a:cubicBezTo>
                  <a:cubicBezTo>
                    <a:pt x="14795" y="11593"/>
                    <a:pt x="14173" y="10848"/>
                    <a:pt x="14351" y="10599"/>
                  </a:cubicBezTo>
                  <a:cubicBezTo>
                    <a:pt x="14529" y="10352"/>
                    <a:pt x="15862" y="11221"/>
                    <a:pt x="16040" y="10661"/>
                  </a:cubicBezTo>
                  <a:cubicBezTo>
                    <a:pt x="16218" y="10103"/>
                    <a:pt x="15951" y="9482"/>
                    <a:pt x="16172" y="8987"/>
                  </a:cubicBezTo>
                  <a:cubicBezTo>
                    <a:pt x="16396" y="8491"/>
                    <a:pt x="16929" y="7994"/>
                    <a:pt x="16885" y="7498"/>
                  </a:cubicBezTo>
                  <a:cubicBezTo>
                    <a:pt x="16840" y="7001"/>
                    <a:pt x="16929" y="6691"/>
                    <a:pt x="16617" y="6257"/>
                  </a:cubicBezTo>
                  <a:cubicBezTo>
                    <a:pt x="16306" y="5822"/>
                    <a:pt x="16439" y="5263"/>
                    <a:pt x="16840" y="5201"/>
                  </a:cubicBezTo>
                  <a:cubicBezTo>
                    <a:pt x="16909" y="5191"/>
                    <a:pt x="16986" y="5139"/>
                    <a:pt x="17064" y="5067"/>
                  </a:cubicBezTo>
                  <a:cubicBezTo>
                    <a:pt x="17372" y="4982"/>
                    <a:pt x="17637" y="4898"/>
                    <a:pt x="17841" y="4688"/>
                  </a:cubicBezTo>
                  <a:cubicBezTo>
                    <a:pt x="18397" y="4113"/>
                    <a:pt x="19460" y="3638"/>
                    <a:pt x="19870" y="3846"/>
                  </a:cubicBezTo>
                  <a:cubicBezTo>
                    <a:pt x="20204" y="4016"/>
                    <a:pt x="20943" y="3873"/>
                    <a:pt x="21395" y="3201"/>
                  </a:cubicBezTo>
                  <a:cubicBezTo>
                    <a:pt x="21128" y="3027"/>
                    <a:pt x="20801" y="2949"/>
                    <a:pt x="20617" y="2986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02" name="Shape 2931"/>
            <p:cNvSpPr/>
            <p:nvPr/>
          </p:nvSpPr>
          <p:spPr bwMode="auto">
            <a:xfrm>
              <a:off x="7791441" y="3300273"/>
              <a:ext cx="501857" cy="3756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580" y="2244"/>
                  </a:moveTo>
                  <a:cubicBezTo>
                    <a:pt x="19973" y="1923"/>
                    <a:pt x="19914" y="1347"/>
                    <a:pt x="19914" y="1154"/>
                  </a:cubicBezTo>
                  <a:cubicBezTo>
                    <a:pt x="19914" y="986"/>
                    <a:pt x="19226" y="521"/>
                    <a:pt x="18724" y="85"/>
                  </a:cubicBezTo>
                  <a:cubicBezTo>
                    <a:pt x="18658" y="96"/>
                    <a:pt x="18503" y="123"/>
                    <a:pt x="18328" y="171"/>
                  </a:cubicBezTo>
                  <a:cubicBezTo>
                    <a:pt x="18264" y="102"/>
                    <a:pt x="18180" y="47"/>
                    <a:pt x="18090" y="0"/>
                  </a:cubicBezTo>
                  <a:cubicBezTo>
                    <a:pt x="17697" y="463"/>
                    <a:pt x="17055" y="561"/>
                    <a:pt x="16765" y="444"/>
                  </a:cubicBezTo>
                  <a:cubicBezTo>
                    <a:pt x="16409" y="301"/>
                    <a:pt x="15485" y="628"/>
                    <a:pt x="15002" y="1025"/>
                  </a:cubicBezTo>
                  <a:cubicBezTo>
                    <a:pt x="14825" y="1170"/>
                    <a:pt x="14595" y="1227"/>
                    <a:pt x="14327" y="1286"/>
                  </a:cubicBezTo>
                  <a:cubicBezTo>
                    <a:pt x="14259" y="1336"/>
                    <a:pt x="14192" y="1371"/>
                    <a:pt x="14132" y="1378"/>
                  </a:cubicBezTo>
                  <a:cubicBezTo>
                    <a:pt x="13784" y="1421"/>
                    <a:pt x="13669" y="1806"/>
                    <a:pt x="13939" y="2106"/>
                  </a:cubicBezTo>
                  <a:cubicBezTo>
                    <a:pt x="14209" y="2405"/>
                    <a:pt x="14132" y="2619"/>
                    <a:pt x="14171" y="2961"/>
                  </a:cubicBezTo>
                  <a:cubicBezTo>
                    <a:pt x="14209" y="3303"/>
                    <a:pt x="13746" y="3645"/>
                    <a:pt x="13553" y="3987"/>
                  </a:cubicBezTo>
                  <a:cubicBezTo>
                    <a:pt x="13360" y="4329"/>
                    <a:pt x="13592" y="4757"/>
                    <a:pt x="13437" y="5142"/>
                  </a:cubicBezTo>
                  <a:cubicBezTo>
                    <a:pt x="13283" y="5527"/>
                    <a:pt x="12124" y="4928"/>
                    <a:pt x="11970" y="5099"/>
                  </a:cubicBezTo>
                  <a:cubicBezTo>
                    <a:pt x="11815" y="5270"/>
                    <a:pt x="12355" y="5784"/>
                    <a:pt x="12395" y="6040"/>
                  </a:cubicBezTo>
                  <a:cubicBezTo>
                    <a:pt x="12434" y="6297"/>
                    <a:pt x="11970" y="6597"/>
                    <a:pt x="11507" y="6639"/>
                  </a:cubicBezTo>
                  <a:cubicBezTo>
                    <a:pt x="11043" y="6682"/>
                    <a:pt x="11120" y="7323"/>
                    <a:pt x="11081" y="8178"/>
                  </a:cubicBezTo>
                  <a:cubicBezTo>
                    <a:pt x="11043" y="9034"/>
                    <a:pt x="10580" y="9163"/>
                    <a:pt x="10465" y="8819"/>
                  </a:cubicBezTo>
                  <a:cubicBezTo>
                    <a:pt x="10348" y="8478"/>
                    <a:pt x="9074" y="8948"/>
                    <a:pt x="9074" y="9333"/>
                  </a:cubicBezTo>
                  <a:cubicBezTo>
                    <a:pt x="9074" y="9717"/>
                    <a:pt x="8649" y="9633"/>
                    <a:pt x="8186" y="9589"/>
                  </a:cubicBezTo>
                  <a:cubicBezTo>
                    <a:pt x="7722" y="9547"/>
                    <a:pt x="7182" y="10061"/>
                    <a:pt x="7143" y="10274"/>
                  </a:cubicBezTo>
                  <a:cubicBezTo>
                    <a:pt x="7105" y="10487"/>
                    <a:pt x="7336" y="11557"/>
                    <a:pt x="7258" y="11729"/>
                  </a:cubicBezTo>
                  <a:cubicBezTo>
                    <a:pt x="7182" y="11900"/>
                    <a:pt x="2857" y="12626"/>
                    <a:pt x="2008" y="12455"/>
                  </a:cubicBezTo>
                  <a:cubicBezTo>
                    <a:pt x="1333" y="12318"/>
                    <a:pt x="588" y="12239"/>
                    <a:pt x="0" y="12210"/>
                  </a:cubicBezTo>
                  <a:cubicBezTo>
                    <a:pt x="224" y="12454"/>
                    <a:pt x="523" y="12720"/>
                    <a:pt x="613" y="12987"/>
                  </a:cubicBezTo>
                  <a:cubicBezTo>
                    <a:pt x="785" y="13493"/>
                    <a:pt x="1335" y="13956"/>
                    <a:pt x="1954" y="14242"/>
                  </a:cubicBezTo>
                  <a:cubicBezTo>
                    <a:pt x="2572" y="14528"/>
                    <a:pt x="2262" y="15727"/>
                    <a:pt x="2572" y="15842"/>
                  </a:cubicBezTo>
                  <a:cubicBezTo>
                    <a:pt x="2881" y="15956"/>
                    <a:pt x="3294" y="16869"/>
                    <a:pt x="2881" y="16927"/>
                  </a:cubicBezTo>
                  <a:cubicBezTo>
                    <a:pt x="2468" y="16984"/>
                    <a:pt x="2107" y="17098"/>
                    <a:pt x="1696" y="17327"/>
                  </a:cubicBezTo>
                  <a:cubicBezTo>
                    <a:pt x="1283" y="17555"/>
                    <a:pt x="818" y="18125"/>
                    <a:pt x="870" y="18811"/>
                  </a:cubicBezTo>
                  <a:cubicBezTo>
                    <a:pt x="877" y="18902"/>
                    <a:pt x="889" y="19026"/>
                    <a:pt x="904" y="19172"/>
                  </a:cubicBezTo>
                  <a:cubicBezTo>
                    <a:pt x="1956" y="19198"/>
                    <a:pt x="3205" y="19141"/>
                    <a:pt x="3339" y="18977"/>
                  </a:cubicBezTo>
                  <a:cubicBezTo>
                    <a:pt x="3552" y="18721"/>
                    <a:pt x="4054" y="18592"/>
                    <a:pt x="4343" y="18806"/>
                  </a:cubicBezTo>
                  <a:cubicBezTo>
                    <a:pt x="4633" y="19019"/>
                    <a:pt x="5926" y="19106"/>
                    <a:pt x="6448" y="18785"/>
                  </a:cubicBezTo>
                  <a:cubicBezTo>
                    <a:pt x="7082" y="18394"/>
                    <a:pt x="7471" y="18785"/>
                    <a:pt x="7490" y="19127"/>
                  </a:cubicBezTo>
                  <a:cubicBezTo>
                    <a:pt x="7509" y="19468"/>
                    <a:pt x="7799" y="19618"/>
                    <a:pt x="8088" y="19917"/>
                  </a:cubicBezTo>
                  <a:cubicBezTo>
                    <a:pt x="8378" y="20217"/>
                    <a:pt x="8167" y="20559"/>
                    <a:pt x="8359" y="20902"/>
                  </a:cubicBezTo>
                  <a:cubicBezTo>
                    <a:pt x="8552" y="21243"/>
                    <a:pt x="8938" y="21179"/>
                    <a:pt x="9498" y="21457"/>
                  </a:cubicBezTo>
                  <a:cubicBezTo>
                    <a:pt x="9577" y="21495"/>
                    <a:pt x="9643" y="21545"/>
                    <a:pt x="9707" y="21600"/>
                  </a:cubicBezTo>
                  <a:cubicBezTo>
                    <a:pt x="9742" y="21555"/>
                    <a:pt x="9771" y="21520"/>
                    <a:pt x="9790" y="21495"/>
                  </a:cubicBezTo>
                  <a:cubicBezTo>
                    <a:pt x="10100" y="21095"/>
                    <a:pt x="10151" y="20409"/>
                    <a:pt x="10976" y="20581"/>
                  </a:cubicBezTo>
                  <a:cubicBezTo>
                    <a:pt x="11801" y="20752"/>
                    <a:pt x="11749" y="20409"/>
                    <a:pt x="12214" y="20524"/>
                  </a:cubicBezTo>
                  <a:cubicBezTo>
                    <a:pt x="12678" y="20638"/>
                    <a:pt x="12986" y="20581"/>
                    <a:pt x="13193" y="20239"/>
                  </a:cubicBezTo>
                  <a:cubicBezTo>
                    <a:pt x="13399" y="19896"/>
                    <a:pt x="12986" y="19211"/>
                    <a:pt x="12730" y="18925"/>
                  </a:cubicBezTo>
                  <a:cubicBezTo>
                    <a:pt x="12472" y="18640"/>
                    <a:pt x="12110" y="18012"/>
                    <a:pt x="12163" y="17441"/>
                  </a:cubicBezTo>
                  <a:cubicBezTo>
                    <a:pt x="12214" y="16869"/>
                    <a:pt x="11337" y="16869"/>
                    <a:pt x="11337" y="16412"/>
                  </a:cubicBezTo>
                  <a:cubicBezTo>
                    <a:pt x="11337" y="15956"/>
                    <a:pt x="12163" y="15214"/>
                    <a:pt x="12317" y="15042"/>
                  </a:cubicBezTo>
                  <a:cubicBezTo>
                    <a:pt x="12472" y="14871"/>
                    <a:pt x="13141" y="15500"/>
                    <a:pt x="13296" y="15157"/>
                  </a:cubicBezTo>
                  <a:cubicBezTo>
                    <a:pt x="13451" y="14813"/>
                    <a:pt x="13915" y="15042"/>
                    <a:pt x="14173" y="15099"/>
                  </a:cubicBezTo>
                  <a:cubicBezTo>
                    <a:pt x="14431" y="15157"/>
                    <a:pt x="14842" y="14528"/>
                    <a:pt x="14894" y="14015"/>
                  </a:cubicBezTo>
                  <a:cubicBezTo>
                    <a:pt x="14946" y="13501"/>
                    <a:pt x="15823" y="13443"/>
                    <a:pt x="15978" y="13272"/>
                  </a:cubicBezTo>
                  <a:cubicBezTo>
                    <a:pt x="16132" y="13101"/>
                    <a:pt x="16390" y="11959"/>
                    <a:pt x="16493" y="11730"/>
                  </a:cubicBezTo>
                  <a:cubicBezTo>
                    <a:pt x="16597" y="11502"/>
                    <a:pt x="17266" y="11674"/>
                    <a:pt x="17266" y="11045"/>
                  </a:cubicBezTo>
                  <a:cubicBezTo>
                    <a:pt x="17266" y="10416"/>
                    <a:pt x="17576" y="10302"/>
                    <a:pt x="17886" y="10245"/>
                  </a:cubicBezTo>
                  <a:cubicBezTo>
                    <a:pt x="18195" y="10188"/>
                    <a:pt x="18091" y="9617"/>
                    <a:pt x="18143" y="9161"/>
                  </a:cubicBezTo>
                  <a:cubicBezTo>
                    <a:pt x="18195" y="8703"/>
                    <a:pt x="18401" y="8189"/>
                    <a:pt x="18813" y="8075"/>
                  </a:cubicBezTo>
                  <a:cubicBezTo>
                    <a:pt x="19226" y="7960"/>
                    <a:pt x="18658" y="7334"/>
                    <a:pt x="18195" y="7447"/>
                  </a:cubicBezTo>
                  <a:cubicBezTo>
                    <a:pt x="17731" y="7561"/>
                    <a:pt x="17421" y="6076"/>
                    <a:pt x="17421" y="6076"/>
                  </a:cubicBezTo>
                  <a:cubicBezTo>
                    <a:pt x="17421" y="6076"/>
                    <a:pt x="17473" y="4877"/>
                    <a:pt x="17215" y="4706"/>
                  </a:cubicBezTo>
                  <a:cubicBezTo>
                    <a:pt x="16956" y="4535"/>
                    <a:pt x="17318" y="3907"/>
                    <a:pt x="17886" y="3907"/>
                  </a:cubicBezTo>
                  <a:cubicBezTo>
                    <a:pt x="18453" y="3907"/>
                    <a:pt x="19484" y="4592"/>
                    <a:pt x="19844" y="4306"/>
                  </a:cubicBezTo>
                  <a:cubicBezTo>
                    <a:pt x="20205" y="4020"/>
                    <a:pt x="20927" y="3849"/>
                    <a:pt x="21133" y="3735"/>
                  </a:cubicBezTo>
                  <a:cubicBezTo>
                    <a:pt x="21289" y="3648"/>
                    <a:pt x="21506" y="3101"/>
                    <a:pt x="21600" y="2844"/>
                  </a:cubicBezTo>
                  <a:cubicBezTo>
                    <a:pt x="21361" y="2664"/>
                    <a:pt x="20966" y="2448"/>
                    <a:pt x="20580" y="224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03" name="Shape 2932"/>
            <p:cNvSpPr/>
            <p:nvPr/>
          </p:nvSpPr>
          <p:spPr bwMode="auto">
            <a:xfrm>
              <a:off x="8805760" y="4150817"/>
              <a:ext cx="1390702" cy="4077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5" h="20905" extrusionOk="0">
                  <a:moveTo>
                    <a:pt x="10379" y="18064"/>
                  </a:moveTo>
                  <a:cubicBezTo>
                    <a:pt x="10324" y="18408"/>
                    <a:pt x="10088" y="18483"/>
                    <a:pt x="9949" y="18216"/>
                  </a:cubicBezTo>
                  <a:cubicBezTo>
                    <a:pt x="9810" y="17950"/>
                    <a:pt x="9638" y="18578"/>
                    <a:pt x="9727" y="18902"/>
                  </a:cubicBezTo>
                  <a:cubicBezTo>
                    <a:pt x="9769" y="19056"/>
                    <a:pt x="10060" y="19666"/>
                    <a:pt x="10407" y="19208"/>
                  </a:cubicBezTo>
                  <a:cubicBezTo>
                    <a:pt x="10754" y="18750"/>
                    <a:pt x="10989" y="19169"/>
                    <a:pt x="11073" y="18674"/>
                  </a:cubicBezTo>
                  <a:cubicBezTo>
                    <a:pt x="11156" y="18179"/>
                    <a:pt x="10435" y="17721"/>
                    <a:pt x="10379" y="18064"/>
                  </a:cubicBezTo>
                  <a:close/>
                  <a:moveTo>
                    <a:pt x="11073" y="19932"/>
                  </a:moveTo>
                  <a:cubicBezTo>
                    <a:pt x="11156" y="20275"/>
                    <a:pt x="11392" y="20275"/>
                    <a:pt x="11489" y="20504"/>
                  </a:cubicBezTo>
                  <a:cubicBezTo>
                    <a:pt x="11586" y="20732"/>
                    <a:pt x="11933" y="21229"/>
                    <a:pt x="11933" y="20581"/>
                  </a:cubicBezTo>
                  <a:cubicBezTo>
                    <a:pt x="11933" y="19932"/>
                    <a:pt x="10980" y="19550"/>
                    <a:pt x="11073" y="19932"/>
                  </a:cubicBezTo>
                  <a:close/>
                  <a:moveTo>
                    <a:pt x="10032" y="9255"/>
                  </a:moveTo>
                  <a:cubicBezTo>
                    <a:pt x="10282" y="8836"/>
                    <a:pt x="10337" y="8034"/>
                    <a:pt x="10310" y="7272"/>
                  </a:cubicBezTo>
                  <a:cubicBezTo>
                    <a:pt x="10282" y="6510"/>
                    <a:pt x="10920" y="6472"/>
                    <a:pt x="11017" y="6167"/>
                  </a:cubicBezTo>
                  <a:cubicBezTo>
                    <a:pt x="11114" y="5862"/>
                    <a:pt x="10878" y="5366"/>
                    <a:pt x="10698" y="5137"/>
                  </a:cubicBezTo>
                  <a:cubicBezTo>
                    <a:pt x="10518" y="4908"/>
                    <a:pt x="10670" y="4413"/>
                    <a:pt x="10545" y="4108"/>
                  </a:cubicBezTo>
                  <a:cubicBezTo>
                    <a:pt x="10421" y="3803"/>
                    <a:pt x="10212" y="3001"/>
                    <a:pt x="10393" y="2964"/>
                  </a:cubicBezTo>
                  <a:cubicBezTo>
                    <a:pt x="10573" y="2925"/>
                    <a:pt x="10268" y="2239"/>
                    <a:pt x="10421" y="2011"/>
                  </a:cubicBezTo>
                  <a:cubicBezTo>
                    <a:pt x="10441" y="1980"/>
                    <a:pt x="10465" y="1946"/>
                    <a:pt x="10490" y="1913"/>
                  </a:cubicBezTo>
                  <a:cubicBezTo>
                    <a:pt x="10399" y="1789"/>
                    <a:pt x="10319" y="1705"/>
                    <a:pt x="10268" y="1705"/>
                  </a:cubicBezTo>
                  <a:cubicBezTo>
                    <a:pt x="10046" y="1705"/>
                    <a:pt x="9519" y="1553"/>
                    <a:pt x="9546" y="2544"/>
                  </a:cubicBezTo>
                  <a:cubicBezTo>
                    <a:pt x="9575" y="3536"/>
                    <a:pt x="9241" y="3154"/>
                    <a:pt x="9269" y="3688"/>
                  </a:cubicBezTo>
                  <a:cubicBezTo>
                    <a:pt x="9297" y="4222"/>
                    <a:pt x="9103" y="4222"/>
                    <a:pt x="9130" y="4908"/>
                  </a:cubicBezTo>
                  <a:cubicBezTo>
                    <a:pt x="9159" y="5595"/>
                    <a:pt x="8992" y="5289"/>
                    <a:pt x="8714" y="5671"/>
                  </a:cubicBezTo>
                  <a:cubicBezTo>
                    <a:pt x="8437" y="6053"/>
                    <a:pt x="8548" y="5442"/>
                    <a:pt x="8270" y="5442"/>
                  </a:cubicBezTo>
                  <a:cubicBezTo>
                    <a:pt x="7993" y="5442"/>
                    <a:pt x="7965" y="5824"/>
                    <a:pt x="7798" y="5976"/>
                  </a:cubicBezTo>
                  <a:cubicBezTo>
                    <a:pt x="7632" y="6128"/>
                    <a:pt x="7299" y="5900"/>
                    <a:pt x="7188" y="6128"/>
                  </a:cubicBezTo>
                  <a:cubicBezTo>
                    <a:pt x="7077" y="6357"/>
                    <a:pt x="6911" y="5595"/>
                    <a:pt x="6800" y="5595"/>
                  </a:cubicBezTo>
                  <a:cubicBezTo>
                    <a:pt x="6743" y="5595"/>
                    <a:pt x="6694" y="5178"/>
                    <a:pt x="6659" y="4770"/>
                  </a:cubicBezTo>
                  <a:cubicBezTo>
                    <a:pt x="6639" y="4759"/>
                    <a:pt x="6621" y="4752"/>
                    <a:pt x="6605" y="4755"/>
                  </a:cubicBezTo>
                  <a:cubicBezTo>
                    <a:pt x="6425" y="4794"/>
                    <a:pt x="6127" y="6104"/>
                    <a:pt x="6300" y="6548"/>
                  </a:cubicBezTo>
                  <a:cubicBezTo>
                    <a:pt x="6508" y="7082"/>
                    <a:pt x="6453" y="7921"/>
                    <a:pt x="6550" y="8340"/>
                  </a:cubicBezTo>
                  <a:cubicBezTo>
                    <a:pt x="6647" y="8760"/>
                    <a:pt x="6953" y="8835"/>
                    <a:pt x="6953" y="9636"/>
                  </a:cubicBezTo>
                  <a:cubicBezTo>
                    <a:pt x="6953" y="10437"/>
                    <a:pt x="7216" y="11695"/>
                    <a:pt x="7396" y="11353"/>
                  </a:cubicBezTo>
                  <a:cubicBezTo>
                    <a:pt x="7577" y="11009"/>
                    <a:pt x="7715" y="11505"/>
                    <a:pt x="7771" y="11848"/>
                  </a:cubicBezTo>
                  <a:cubicBezTo>
                    <a:pt x="7826" y="12192"/>
                    <a:pt x="8256" y="11581"/>
                    <a:pt x="8395" y="11658"/>
                  </a:cubicBezTo>
                  <a:cubicBezTo>
                    <a:pt x="8534" y="11734"/>
                    <a:pt x="8964" y="11963"/>
                    <a:pt x="8992" y="12420"/>
                  </a:cubicBezTo>
                  <a:cubicBezTo>
                    <a:pt x="9019" y="12878"/>
                    <a:pt x="9408" y="12382"/>
                    <a:pt x="9671" y="12115"/>
                  </a:cubicBezTo>
                  <a:cubicBezTo>
                    <a:pt x="9935" y="11848"/>
                    <a:pt x="9783" y="9675"/>
                    <a:pt x="10032" y="9255"/>
                  </a:cubicBezTo>
                  <a:close/>
                  <a:moveTo>
                    <a:pt x="13890" y="19073"/>
                  </a:moveTo>
                  <a:cubicBezTo>
                    <a:pt x="13847" y="19151"/>
                    <a:pt x="13798" y="19213"/>
                    <a:pt x="13738" y="19250"/>
                  </a:cubicBezTo>
                  <a:cubicBezTo>
                    <a:pt x="13719" y="19392"/>
                    <a:pt x="13701" y="19550"/>
                    <a:pt x="13669" y="19619"/>
                  </a:cubicBezTo>
                  <a:cubicBezTo>
                    <a:pt x="13630" y="19702"/>
                    <a:pt x="13563" y="19535"/>
                    <a:pt x="13515" y="19387"/>
                  </a:cubicBezTo>
                  <a:cubicBezTo>
                    <a:pt x="13247" y="19692"/>
                    <a:pt x="13106" y="20575"/>
                    <a:pt x="13292" y="20848"/>
                  </a:cubicBezTo>
                  <a:cubicBezTo>
                    <a:pt x="13471" y="21110"/>
                    <a:pt x="13732" y="20413"/>
                    <a:pt x="13881" y="19922"/>
                  </a:cubicBezTo>
                  <a:cubicBezTo>
                    <a:pt x="13905" y="19842"/>
                    <a:pt x="13927" y="19768"/>
                    <a:pt x="13944" y="19704"/>
                  </a:cubicBezTo>
                  <a:cubicBezTo>
                    <a:pt x="13954" y="19667"/>
                    <a:pt x="13971" y="19627"/>
                    <a:pt x="13991" y="19587"/>
                  </a:cubicBezTo>
                  <a:cubicBezTo>
                    <a:pt x="14005" y="19559"/>
                    <a:pt x="14021" y="19531"/>
                    <a:pt x="14038" y="19502"/>
                  </a:cubicBezTo>
                  <a:cubicBezTo>
                    <a:pt x="13994" y="19335"/>
                    <a:pt x="13939" y="19173"/>
                    <a:pt x="13890" y="19073"/>
                  </a:cubicBezTo>
                  <a:close/>
                  <a:moveTo>
                    <a:pt x="19896" y="9407"/>
                  </a:moveTo>
                  <a:cubicBezTo>
                    <a:pt x="19688" y="9446"/>
                    <a:pt x="19660" y="10437"/>
                    <a:pt x="19480" y="10437"/>
                  </a:cubicBezTo>
                  <a:cubicBezTo>
                    <a:pt x="19299" y="10437"/>
                    <a:pt x="19050" y="11467"/>
                    <a:pt x="18717" y="11772"/>
                  </a:cubicBezTo>
                  <a:cubicBezTo>
                    <a:pt x="18384" y="12077"/>
                    <a:pt x="18370" y="9142"/>
                    <a:pt x="18217" y="8569"/>
                  </a:cubicBezTo>
                  <a:cubicBezTo>
                    <a:pt x="18065" y="7997"/>
                    <a:pt x="17232" y="7539"/>
                    <a:pt x="17149" y="8188"/>
                  </a:cubicBezTo>
                  <a:cubicBezTo>
                    <a:pt x="17066" y="8836"/>
                    <a:pt x="16777" y="8493"/>
                    <a:pt x="16746" y="9027"/>
                  </a:cubicBezTo>
                  <a:cubicBezTo>
                    <a:pt x="16719" y="9522"/>
                    <a:pt x="16816" y="9369"/>
                    <a:pt x="16996" y="9369"/>
                  </a:cubicBezTo>
                  <a:cubicBezTo>
                    <a:pt x="17177" y="9369"/>
                    <a:pt x="17177" y="9751"/>
                    <a:pt x="17260" y="10246"/>
                  </a:cubicBezTo>
                  <a:cubicBezTo>
                    <a:pt x="17343" y="10743"/>
                    <a:pt x="17843" y="10399"/>
                    <a:pt x="18009" y="10362"/>
                  </a:cubicBezTo>
                  <a:cubicBezTo>
                    <a:pt x="18176" y="10323"/>
                    <a:pt x="18203" y="10971"/>
                    <a:pt x="17967" y="10743"/>
                  </a:cubicBezTo>
                  <a:cubicBezTo>
                    <a:pt x="17732" y="10515"/>
                    <a:pt x="17732" y="11048"/>
                    <a:pt x="17565" y="10933"/>
                  </a:cubicBezTo>
                  <a:cubicBezTo>
                    <a:pt x="17399" y="10818"/>
                    <a:pt x="17177" y="10857"/>
                    <a:pt x="17287" y="11123"/>
                  </a:cubicBezTo>
                  <a:cubicBezTo>
                    <a:pt x="17399" y="11390"/>
                    <a:pt x="17579" y="11658"/>
                    <a:pt x="17579" y="12267"/>
                  </a:cubicBezTo>
                  <a:cubicBezTo>
                    <a:pt x="17579" y="12878"/>
                    <a:pt x="17898" y="12764"/>
                    <a:pt x="17898" y="12267"/>
                  </a:cubicBezTo>
                  <a:cubicBezTo>
                    <a:pt x="17898" y="11772"/>
                    <a:pt x="18065" y="12420"/>
                    <a:pt x="18384" y="12648"/>
                  </a:cubicBezTo>
                  <a:cubicBezTo>
                    <a:pt x="18703" y="12878"/>
                    <a:pt x="18481" y="13221"/>
                    <a:pt x="18800" y="13259"/>
                  </a:cubicBezTo>
                  <a:cubicBezTo>
                    <a:pt x="19119" y="13298"/>
                    <a:pt x="19840" y="13946"/>
                    <a:pt x="20118" y="14518"/>
                  </a:cubicBezTo>
                  <a:cubicBezTo>
                    <a:pt x="20395" y="15090"/>
                    <a:pt x="20201" y="15471"/>
                    <a:pt x="20381" y="16006"/>
                  </a:cubicBezTo>
                  <a:cubicBezTo>
                    <a:pt x="20562" y="16539"/>
                    <a:pt x="20617" y="17149"/>
                    <a:pt x="20367" y="17149"/>
                  </a:cubicBezTo>
                  <a:cubicBezTo>
                    <a:pt x="20118" y="17149"/>
                    <a:pt x="19854" y="17835"/>
                    <a:pt x="19924" y="18179"/>
                  </a:cubicBezTo>
                  <a:cubicBezTo>
                    <a:pt x="19992" y="18522"/>
                    <a:pt x="20812" y="18025"/>
                    <a:pt x="21005" y="18025"/>
                  </a:cubicBezTo>
                  <a:cubicBezTo>
                    <a:pt x="21133" y="18025"/>
                    <a:pt x="21261" y="18646"/>
                    <a:pt x="21505" y="19097"/>
                  </a:cubicBezTo>
                  <a:lnTo>
                    <a:pt x="21505" y="10958"/>
                  </a:lnTo>
                  <a:cubicBezTo>
                    <a:pt x="20904" y="10402"/>
                    <a:pt x="20067" y="9376"/>
                    <a:pt x="19896" y="9407"/>
                  </a:cubicBezTo>
                  <a:close/>
                  <a:moveTo>
                    <a:pt x="8978" y="17721"/>
                  </a:moveTo>
                  <a:cubicBezTo>
                    <a:pt x="8964" y="17263"/>
                    <a:pt x="8423" y="17682"/>
                    <a:pt x="8159" y="17378"/>
                  </a:cubicBezTo>
                  <a:cubicBezTo>
                    <a:pt x="7896" y="17071"/>
                    <a:pt x="8451" y="16806"/>
                    <a:pt x="8631" y="16500"/>
                  </a:cubicBezTo>
                  <a:cubicBezTo>
                    <a:pt x="8811" y="16195"/>
                    <a:pt x="8520" y="16081"/>
                    <a:pt x="8076" y="16463"/>
                  </a:cubicBezTo>
                  <a:cubicBezTo>
                    <a:pt x="7632" y="16844"/>
                    <a:pt x="7119" y="15623"/>
                    <a:pt x="7105" y="16157"/>
                  </a:cubicBezTo>
                  <a:cubicBezTo>
                    <a:pt x="7091" y="16692"/>
                    <a:pt x="6300" y="15928"/>
                    <a:pt x="6106" y="15548"/>
                  </a:cubicBezTo>
                  <a:cubicBezTo>
                    <a:pt x="5912" y="15166"/>
                    <a:pt x="5163" y="14669"/>
                    <a:pt x="5010" y="15395"/>
                  </a:cubicBezTo>
                  <a:cubicBezTo>
                    <a:pt x="4858" y="16119"/>
                    <a:pt x="4726" y="15469"/>
                    <a:pt x="4788" y="16157"/>
                  </a:cubicBezTo>
                  <a:cubicBezTo>
                    <a:pt x="4830" y="16615"/>
                    <a:pt x="5010" y="16348"/>
                    <a:pt x="5135" y="16348"/>
                  </a:cubicBezTo>
                  <a:cubicBezTo>
                    <a:pt x="5260" y="16348"/>
                    <a:pt x="5204" y="16996"/>
                    <a:pt x="5385" y="17071"/>
                  </a:cubicBezTo>
                  <a:cubicBezTo>
                    <a:pt x="5565" y="17149"/>
                    <a:pt x="6162" y="17606"/>
                    <a:pt x="6217" y="17263"/>
                  </a:cubicBezTo>
                  <a:cubicBezTo>
                    <a:pt x="6273" y="16920"/>
                    <a:pt x="6828" y="17263"/>
                    <a:pt x="7105" y="17873"/>
                  </a:cubicBezTo>
                  <a:cubicBezTo>
                    <a:pt x="7383" y="18483"/>
                    <a:pt x="8021" y="18522"/>
                    <a:pt x="8270" y="18408"/>
                  </a:cubicBezTo>
                  <a:cubicBezTo>
                    <a:pt x="8520" y="18293"/>
                    <a:pt x="8798" y="18865"/>
                    <a:pt x="8895" y="18483"/>
                  </a:cubicBezTo>
                  <a:cubicBezTo>
                    <a:pt x="8992" y="18102"/>
                    <a:pt x="9172" y="19094"/>
                    <a:pt x="9450" y="18522"/>
                  </a:cubicBezTo>
                  <a:cubicBezTo>
                    <a:pt x="9727" y="17950"/>
                    <a:pt x="8992" y="18179"/>
                    <a:pt x="8978" y="17721"/>
                  </a:cubicBezTo>
                  <a:close/>
                  <a:moveTo>
                    <a:pt x="16289" y="11162"/>
                  </a:moveTo>
                  <a:cubicBezTo>
                    <a:pt x="15928" y="10857"/>
                    <a:pt x="15312" y="11117"/>
                    <a:pt x="15373" y="11619"/>
                  </a:cubicBezTo>
                  <a:cubicBezTo>
                    <a:pt x="15429" y="12077"/>
                    <a:pt x="15720" y="11887"/>
                    <a:pt x="16011" y="11887"/>
                  </a:cubicBezTo>
                  <a:cubicBezTo>
                    <a:pt x="16303" y="11887"/>
                    <a:pt x="16455" y="12459"/>
                    <a:pt x="16608" y="12459"/>
                  </a:cubicBezTo>
                  <a:cubicBezTo>
                    <a:pt x="16760" y="12459"/>
                    <a:pt x="16650" y="11467"/>
                    <a:pt x="16289" y="11162"/>
                  </a:cubicBezTo>
                  <a:close/>
                  <a:moveTo>
                    <a:pt x="13320" y="18140"/>
                  </a:moveTo>
                  <a:cubicBezTo>
                    <a:pt x="12946" y="17989"/>
                    <a:pt x="12696" y="18750"/>
                    <a:pt x="12321" y="18369"/>
                  </a:cubicBezTo>
                  <a:cubicBezTo>
                    <a:pt x="11947" y="17989"/>
                    <a:pt x="11386" y="18377"/>
                    <a:pt x="11447" y="18712"/>
                  </a:cubicBezTo>
                  <a:cubicBezTo>
                    <a:pt x="11503" y="19017"/>
                    <a:pt x="11835" y="19056"/>
                    <a:pt x="12210" y="19094"/>
                  </a:cubicBezTo>
                  <a:cubicBezTo>
                    <a:pt x="12585" y="19131"/>
                    <a:pt x="12918" y="18559"/>
                    <a:pt x="13167" y="18522"/>
                  </a:cubicBezTo>
                  <a:cubicBezTo>
                    <a:pt x="13417" y="18483"/>
                    <a:pt x="13695" y="18293"/>
                    <a:pt x="13320" y="18140"/>
                  </a:cubicBezTo>
                  <a:close/>
                  <a:moveTo>
                    <a:pt x="14416" y="11695"/>
                  </a:moveTo>
                  <a:cubicBezTo>
                    <a:pt x="14471" y="12306"/>
                    <a:pt x="14874" y="12648"/>
                    <a:pt x="14985" y="12115"/>
                  </a:cubicBezTo>
                  <a:cubicBezTo>
                    <a:pt x="15096" y="11581"/>
                    <a:pt x="14352" y="10988"/>
                    <a:pt x="14416" y="11695"/>
                  </a:cubicBezTo>
                  <a:close/>
                  <a:moveTo>
                    <a:pt x="15554" y="6930"/>
                  </a:moveTo>
                  <a:cubicBezTo>
                    <a:pt x="15859" y="7006"/>
                    <a:pt x="15720" y="6510"/>
                    <a:pt x="15720" y="5976"/>
                  </a:cubicBezTo>
                  <a:cubicBezTo>
                    <a:pt x="15720" y="5442"/>
                    <a:pt x="15443" y="5900"/>
                    <a:pt x="15443" y="5632"/>
                  </a:cubicBezTo>
                  <a:cubicBezTo>
                    <a:pt x="15443" y="5366"/>
                    <a:pt x="15346" y="4298"/>
                    <a:pt x="15123" y="5137"/>
                  </a:cubicBezTo>
                  <a:cubicBezTo>
                    <a:pt x="14901" y="5976"/>
                    <a:pt x="15195" y="8048"/>
                    <a:pt x="15373" y="7959"/>
                  </a:cubicBezTo>
                  <a:cubicBezTo>
                    <a:pt x="15526" y="7883"/>
                    <a:pt x="15248" y="6853"/>
                    <a:pt x="15554" y="6930"/>
                  </a:cubicBezTo>
                  <a:close/>
                  <a:moveTo>
                    <a:pt x="4955" y="13031"/>
                  </a:moveTo>
                  <a:cubicBezTo>
                    <a:pt x="4941" y="12497"/>
                    <a:pt x="5024" y="11963"/>
                    <a:pt x="5024" y="11695"/>
                  </a:cubicBezTo>
                  <a:cubicBezTo>
                    <a:pt x="5024" y="11429"/>
                    <a:pt x="5093" y="11315"/>
                    <a:pt x="5218" y="11390"/>
                  </a:cubicBezTo>
                  <a:cubicBezTo>
                    <a:pt x="5343" y="11467"/>
                    <a:pt x="5329" y="10665"/>
                    <a:pt x="5232" y="10590"/>
                  </a:cubicBezTo>
                  <a:cubicBezTo>
                    <a:pt x="5135" y="10515"/>
                    <a:pt x="5080" y="9561"/>
                    <a:pt x="4843" y="9561"/>
                  </a:cubicBezTo>
                  <a:cubicBezTo>
                    <a:pt x="4608" y="9561"/>
                    <a:pt x="4649" y="10094"/>
                    <a:pt x="4788" y="10132"/>
                  </a:cubicBezTo>
                  <a:cubicBezTo>
                    <a:pt x="4927" y="10171"/>
                    <a:pt x="5010" y="10476"/>
                    <a:pt x="4968" y="10743"/>
                  </a:cubicBezTo>
                  <a:cubicBezTo>
                    <a:pt x="4927" y="11010"/>
                    <a:pt x="4872" y="10476"/>
                    <a:pt x="4677" y="10515"/>
                  </a:cubicBezTo>
                  <a:cubicBezTo>
                    <a:pt x="4483" y="10552"/>
                    <a:pt x="4608" y="9865"/>
                    <a:pt x="4386" y="9827"/>
                  </a:cubicBezTo>
                  <a:cubicBezTo>
                    <a:pt x="4164" y="9789"/>
                    <a:pt x="4206" y="8684"/>
                    <a:pt x="3969" y="8684"/>
                  </a:cubicBezTo>
                  <a:cubicBezTo>
                    <a:pt x="3734" y="8684"/>
                    <a:pt x="3720" y="8149"/>
                    <a:pt x="3873" y="7768"/>
                  </a:cubicBezTo>
                  <a:cubicBezTo>
                    <a:pt x="4025" y="7386"/>
                    <a:pt x="3637" y="7044"/>
                    <a:pt x="3637" y="6586"/>
                  </a:cubicBezTo>
                  <a:cubicBezTo>
                    <a:pt x="3637" y="6128"/>
                    <a:pt x="3387" y="6396"/>
                    <a:pt x="3387" y="6014"/>
                  </a:cubicBezTo>
                  <a:cubicBezTo>
                    <a:pt x="3387" y="5632"/>
                    <a:pt x="3276" y="5824"/>
                    <a:pt x="3151" y="5366"/>
                  </a:cubicBezTo>
                  <a:cubicBezTo>
                    <a:pt x="3027" y="4908"/>
                    <a:pt x="2971" y="5328"/>
                    <a:pt x="2860" y="4985"/>
                  </a:cubicBezTo>
                  <a:cubicBezTo>
                    <a:pt x="2749" y="4641"/>
                    <a:pt x="2596" y="4451"/>
                    <a:pt x="2499" y="4565"/>
                  </a:cubicBezTo>
                  <a:cubicBezTo>
                    <a:pt x="2402" y="4680"/>
                    <a:pt x="2180" y="4070"/>
                    <a:pt x="2097" y="3459"/>
                  </a:cubicBezTo>
                  <a:cubicBezTo>
                    <a:pt x="2031" y="2973"/>
                    <a:pt x="1390" y="2163"/>
                    <a:pt x="1306" y="1514"/>
                  </a:cubicBezTo>
                  <a:cubicBezTo>
                    <a:pt x="1223" y="867"/>
                    <a:pt x="1001" y="599"/>
                    <a:pt x="627" y="638"/>
                  </a:cubicBezTo>
                  <a:cubicBezTo>
                    <a:pt x="252" y="676"/>
                    <a:pt x="104" y="-371"/>
                    <a:pt x="16" y="141"/>
                  </a:cubicBezTo>
                  <a:cubicBezTo>
                    <a:pt x="-95" y="790"/>
                    <a:pt x="418" y="2239"/>
                    <a:pt x="654" y="2621"/>
                  </a:cubicBezTo>
                  <a:cubicBezTo>
                    <a:pt x="890" y="3002"/>
                    <a:pt x="1015" y="4374"/>
                    <a:pt x="1292" y="4451"/>
                  </a:cubicBezTo>
                  <a:cubicBezTo>
                    <a:pt x="1570" y="4527"/>
                    <a:pt x="1597" y="6930"/>
                    <a:pt x="1805" y="7044"/>
                  </a:cubicBezTo>
                  <a:cubicBezTo>
                    <a:pt x="2014" y="7158"/>
                    <a:pt x="2458" y="9027"/>
                    <a:pt x="2527" y="10018"/>
                  </a:cubicBezTo>
                  <a:cubicBezTo>
                    <a:pt x="2596" y="11009"/>
                    <a:pt x="3054" y="11505"/>
                    <a:pt x="3207" y="12230"/>
                  </a:cubicBezTo>
                  <a:cubicBezTo>
                    <a:pt x="3359" y="12954"/>
                    <a:pt x="3969" y="13946"/>
                    <a:pt x="4053" y="14250"/>
                  </a:cubicBezTo>
                  <a:cubicBezTo>
                    <a:pt x="4136" y="14555"/>
                    <a:pt x="4219" y="15242"/>
                    <a:pt x="4289" y="14898"/>
                  </a:cubicBezTo>
                  <a:cubicBezTo>
                    <a:pt x="4358" y="14555"/>
                    <a:pt x="4649" y="14898"/>
                    <a:pt x="4788" y="14937"/>
                  </a:cubicBezTo>
                  <a:cubicBezTo>
                    <a:pt x="4927" y="14975"/>
                    <a:pt x="4968" y="13565"/>
                    <a:pt x="4955" y="13031"/>
                  </a:cubicBezTo>
                  <a:close/>
                  <a:moveTo>
                    <a:pt x="11295" y="12039"/>
                  </a:moveTo>
                  <a:cubicBezTo>
                    <a:pt x="11503" y="12077"/>
                    <a:pt x="11475" y="12916"/>
                    <a:pt x="11433" y="13412"/>
                  </a:cubicBezTo>
                  <a:cubicBezTo>
                    <a:pt x="11392" y="13907"/>
                    <a:pt x="11308" y="15086"/>
                    <a:pt x="11489" y="14898"/>
                  </a:cubicBezTo>
                  <a:cubicBezTo>
                    <a:pt x="11711" y="14669"/>
                    <a:pt x="11850" y="13907"/>
                    <a:pt x="11725" y="13640"/>
                  </a:cubicBezTo>
                  <a:cubicBezTo>
                    <a:pt x="11600" y="13373"/>
                    <a:pt x="11614" y="11695"/>
                    <a:pt x="11669" y="11276"/>
                  </a:cubicBezTo>
                  <a:cubicBezTo>
                    <a:pt x="11725" y="10857"/>
                    <a:pt x="12099" y="11162"/>
                    <a:pt x="11974" y="11810"/>
                  </a:cubicBezTo>
                  <a:cubicBezTo>
                    <a:pt x="11850" y="12459"/>
                    <a:pt x="12210" y="12382"/>
                    <a:pt x="12210" y="13107"/>
                  </a:cubicBezTo>
                  <a:cubicBezTo>
                    <a:pt x="12210" y="13831"/>
                    <a:pt x="12418" y="13450"/>
                    <a:pt x="12640" y="13259"/>
                  </a:cubicBezTo>
                  <a:cubicBezTo>
                    <a:pt x="12862" y="13069"/>
                    <a:pt x="12821" y="12725"/>
                    <a:pt x="12668" y="12267"/>
                  </a:cubicBezTo>
                  <a:cubicBezTo>
                    <a:pt x="12516" y="11810"/>
                    <a:pt x="12779" y="11162"/>
                    <a:pt x="12571" y="10781"/>
                  </a:cubicBezTo>
                  <a:cubicBezTo>
                    <a:pt x="12363" y="10399"/>
                    <a:pt x="12224" y="9827"/>
                    <a:pt x="12418" y="9713"/>
                  </a:cubicBezTo>
                  <a:cubicBezTo>
                    <a:pt x="12613" y="9599"/>
                    <a:pt x="13195" y="8684"/>
                    <a:pt x="13126" y="8302"/>
                  </a:cubicBezTo>
                  <a:cubicBezTo>
                    <a:pt x="13056" y="7921"/>
                    <a:pt x="12238" y="8378"/>
                    <a:pt x="12168" y="9065"/>
                  </a:cubicBezTo>
                  <a:cubicBezTo>
                    <a:pt x="12099" y="9751"/>
                    <a:pt x="11517" y="8988"/>
                    <a:pt x="11586" y="7806"/>
                  </a:cubicBezTo>
                  <a:cubicBezTo>
                    <a:pt x="11656" y="6625"/>
                    <a:pt x="12807" y="6433"/>
                    <a:pt x="13140" y="6853"/>
                  </a:cubicBezTo>
                  <a:cubicBezTo>
                    <a:pt x="13473" y="7272"/>
                    <a:pt x="13833" y="6167"/>
                    <a:pt x="13958" y="5518"/>
                  </a:cubicBezTo>
                  <a:cubicBezTo>
                    <a:pt x="14083" y="4870"/>
                    <a:pt x="13695" y="5632"/>
                    <a:pt x="13459" y="6053"/>
                  </a:cubicBezTo>
                  <a:cubicBezTo>
                    <a:pt x="13223" y="6472"/>
                    <a:pt x="12599" y="6014"/>
                    <a:pt x="12280" y="5709"/>
                  </a:cubicBezTo>
                  <a:cubicBezTo>
                    <a:pt x="11961" y="5405"/>
                    <a:pt x="11974" y="6243"/>
                    <a:pt x="11711" y="6357"/>
                  </a:cubicBezTo>
                  <a:cubicBezTo>
                    <a:pt x="11447" y="6472"/>
                    <a:pt x="11503" y="8073"/>
                    <a:pt x="11378" y="8263"/>
                  </a:cubicBezTo>
                  <a:cubicBezTo>
                    <a:pt x="11253" y="8455"/>
                    <a:pt x="11253" y="9636"/>
                    <a:pt x="11003" y="10743"/>
                  </a:cubicBezTo>
                  <a:cubicBezTo>
                    <a:pt x="10754" y="11848"/>
                    <a:pt x="11086" y="12001"/>
                    <a:pt x="11295" y="12039"/>
                  </a:cubicBezTo>
                  <a:close/>
                  <a:moveTo>
                    <a:pt x="821" y="5518"/>
                  </a:moveTo>
                  <a:cubicBezTo>
                    <a:pt x="793" y="5900"/>
                    <a:pt x="945" y="7005"/>
                    <a:pt x="1112" y="6548"/>
                  </a:cubicBezTo>
                  <a:cubicBezTo>
                    <a:pt x="1278" y="6090"/>
                    <a:pt x="848" y="5144"/>
                    <a:pt x="821" y="5518"/>
                  </a:cubicBezTo>
                  <a:close/>
                  <a:moveTo>
                    <a:pt x="6037" y="11123"/>
                  </a:moveTo>
                  <a:cubicBezTo>
                    <a:pt x="6037" y="10781"/>
                    <a:pt x="5679" y="10947"/>
                    <a:pt x="5787" y="11429"/>
                  </a:cubicBezTo>
                  <a:cubicBezTo>
                    <a:pt x="5898" y="11924"/>
                    <a:pt x="6037" y="11467"/>
                    <a:pt x="6037" y="11123"/>
                  </a:cubicBezTo>
                  <a:close/>
                  <a:moveTo>
                    <a:pt x="1501" y="8798"/>
                  </a:moveTo>
                  <a:cubicBezTo>
                    <a:pt x="1473" y="8988"/>
                    <a:pt x="1625" y="9751"/>
                    <a:pt x="1722" y="9522"/>
                  </a:cubicBezTo>
                  <a:cubicBezTo>
                    <a:pt x="1820" y="9293"/>
                    <a:pt x="1588" y="8194"/>
                    <a:pt x="1501" y="879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04" name="Shape 2933"/>
            <p:cNvSpPr/>
            <p:nvPr/>
          </p:nvSpPr>
          <p:spPr bwMode="auto">
            <a:xfrm>
              <a:off x="9681760" y="4504415"/>
              <a:ext cx="97897" cy="29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60" h="18559" extrusionOk="0">
                  <a:moveTo>
                    <a:pt x="11367" y="1943"/>
                  </a:moveTo>
                  <a:cubicBezTo>
                    <a:pt x="8761" y="1619"/>
                    <a:pt x="7715" y="6855"/>
                    <a:pt x="5778" y="10594"/>
                  </a:cubicBezTo>
                  <a:cubicBezTo>
                    <a:pt x="5596" y="10930"/>
                    <a:pt x="5405" y="11242"/>
                    <a:pt x="5211" y="11561"/>
                  </a:cubicBezTo>
                  <a:cubicBezTo>
                    <a:pt x="5892" y="12793"/>
                    <a:pt x="6664" y="14792"/>
                    <a:pt x="7274" y="16844"/>
                  </a:cubicBezTo>
                  <a:cubicBezTo>
                    <a:pt x="11008" y="11443"/>
                    <a:pt x="20525" y="4709"/>
                    <a:pt x="21024" y="1465"/>
                  </a:cubicBezTo>
                  <a:cubicBezTo>
                    <a:pt x="21600" y="-2285"/>
                    <a:pt x="15231" y="2403"/>
                    <a:pt x="11367" y="1943"/>
                  </a:cubicBezTo>
                  <a:close/>
                  <a:moveTo>
                    <a:pt x="2102" y="14161"/>
                  </a:moveTo>
                  <a:cubicBezTo>
                    <a:pt x="1356" y="14309"/>
                    <a:pt x="649" y="14769"/>
                    <a:pt x="0" y="15423"/>
                  </a:cubicBezTo>
                  <a:cubicBezTo>
                    <a:pt x="659" y="17257"/>
                    <a:pt x="1589" y="19315"/>
                    <a:pt x="2131" y="18283"/>
                  </a:cubicBezTo>
                  <a:cubicBezTo>
                    <a:pt x="2574" y="17440"/>
                    <a:pt x="2836" y="15488"/>
                    <a:pt x="3092" y="13743"/>
                  </a:cubicBezTo>
                  <a:cubicBezTo>
                    <a:pt x="2816" y="13884"/>
                    <a:pt x="2533" y="14026"/>
                    <a:pt x="2223" y="14108"/>
                  </a:cubicBezTo>
                  <a:cubicBezTo>
                    <a:pt x="2182" y="14120"/>
                    <a:pt x="2150" y="14149"/>
                    <a:pt x="2102" y="14161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05" name="Shape 2934"/>
            <p:cNvSpPr/>
            <p:nvPr/>
          </p:nvSpPr>
          <p:spPr bwMode="auto">
            <a:xfrm>
              <a:off x="6154700" y="2994460"/>
              <a:ext cx="346119" cy="3156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4" h="21576" extrusionOk="0">
                  <a:moveTo>
                    <a:pt x="17645" y="12117"/>
                  </a:moveTo>
                  <a:cubicBezTo>
                    <a:pt x="16926" y="11711"/>
                    <a:pt x="17396" y="11048"/>
                    <a:pt x="16261" y="11098"/>
                  </a:cubicBezTo>
                  <a:cubicBezTo>
                    <a:pt x="15126" y="11150"/>
                    <a:pt x="13771" y="9854"/>
                    <a:pt x="13356" y="8352"/>
                  </a:cubicBezTo>
                  <a:cubicBezTo>
                    <a:pt x="12940" y="6854"/>
                    <a:pt x="11170" y="6777"/>
                    <a:pt x="10726" y="5887"/>
                  </a:cubicBezTo>
                  <a:cubicBezTo>
                    <a:pt x="10284" y="4996"/>
                    <a:pt x="11142" y="4895"/>
                    <a:pt x="10756" y="4158"/>
                  </a:cubicBezTo>
                  <a:cubicBezTo>
                    <a:pt x="10540" y="3747"/>
                    <a:pt x="11017" y="3385"/>
                    <a:pt x="11581" y="3180"/>
                  </a:cubicBezTo>
                  <a:cubicBezTo>
                    <a:pt x="11535" y="2364"/>
                    <a:pt x="11610" y="1475"/>
                    <a:pt x="11678" y="899"/>
                  </a:cubicBezTo>
                  <a:cubicBezTo>
                    <a:pt x="11240" y="857"/>
                    <a:pt x="10861" y="799"/>
                    <a:pt x="10726" y="725"/>
                  </a:cubicBezTo>
                  <a:cubicBezTo>
                    <a:pt x="10518" y="611"/>
                    <a:pt x="10478" y="0"/>
                    <a:pt x="10353" y="0"/>
                  </a:cubicBezTo>
                  <a:cubicBezTo>
                    <a:pt x="10228" y="0"/>
                    <a:pt x="9067" y="0"/>
                    <a:pt x="8858" y="191"/>
                  </a:cubicBezTo>
                  <a:cubicBezTo>
                    <a:pt x="8651" y="382"/>
                    <a:pt x="8028" y="725"/>
                    <a:pt x="7696" y="535"/>
                  </a:cubicBezTo>
                  <a:cubicBezTo>
                    <a:pt x="7625" y="494"/>
                    <a:pt x="7545" y="453"/>
                    <a:pt x="7464" y="416"/>
                  </a:cubicBezTo>
                  <a:lnTo>
                    <a:pt x="7102" y="725"/>
                  </a:lnTo>
                  <a:cubicBezTo>
                    <a:pt x="7102" y="725"/>
                    <a:pt x="7046" y="1133"/>
                    <a:pt x="6824" y="1133"/>
                  </a:cubicBezTo>
                  <a:cubicBezTo>
                    <a:pt x="6604" y="1133"/>
                    <a:pt x="6272" y="981"/>
                    <a:pt x="6272" y="1335"/>
                  </a:cubicBezTo>
                  <a:cubicBezTo>
                    <a:pt x="6272" y="1692"/>
                    <a:pt x="5662" y="1590"/>
                    <a:pt x="5385" y="1540"/>
                  </a:cubicBezTo>
                  <a:cubicBezTo>
                    <a:pt x="5109" y="1488"/>
                    <a:pt x="4721" y="1590"/>
                    <a:pt x="4721" y="1896"/>
                  </a:cubicBezTo>
                  <a:cubicBezTo>
                    <a:pt x="4721" y="2200"/>
                    <a:pt x="4665" y="2862"/>
                    <a:pt x="4223" y="2506"/>
                  </a:cubicBezTo>
                  <a:cubicBezTo>
                    <a:pt x="3781" y="2149"/>
                    <a:pt x="3337" y="1234"/>
                    <a:pt x="3172" y="1335"/>
                  </a:cubicBezTo>
                  <a:cubicBezTo>
                    <a:pt x="3006" y="1438"/>
                    <a:pt x="2618" y="2556"/>
                    <a:pt x="2231" y="2556"/>
                  </a:cubicBezTo>
                  <a:cubicBezTo>
                    <a:pt x="1991" y="2556"/>
                    <a:pt x="1201" y="2614"/>
                    <a:pt x="634" y="2660"/>
                  </a:cubicBezTo>
                  <a:cubicBezTo>
                    <a:pt x="485" y="3098"/>
                    <a:pt x="644" y="3359"/>
                    <a:pt x="846" y="3472"/>
                  </a:cubicBezTo>
                  <a:cubicBezTo>
                    <a:pt x="1054" y="3585"/>
                    <a:pt x="722" y="4043"/>
                    <a:pt x="473" y="4158"/>
                  </a:cubicBezTo>
                  <a:cubicBezTo>
                    <a:pt x="224" y="4272"/>
                    <a:pt x="-191" y="4158"/>
                    <a:pt x="99" y="4577"/>
                  </a:cubicBezTo>
                  <a:cubicBezTo>
                    <a:pt x="390" y="4996"/>
                    <a:pt x="930" y="5035"/>
                    <a:pt x="639" y="5454"/>
                  </a:cubicBezTo>
                  <a:cubicBezTo>
                    <a:pt x="348" y="5873"/>
                    <a:pt x="639" y="6255"/>
                    <a:pt x="1054" y="6294"/>
                  </a:cubicBezTo>
                  <a:cubicBezTo>
                    <a:pt x="1469" y="6331"/>
                    <a:pt x="2050" y="6255"/>
                    <a:pt x="1926" y="6561"/>
                  </a:cubicBezTo>
                  <a:cubicBezTo>
                    <a:pt x="1853" y="6740"/>
                    <a:pt x="1740" y="6943"/>
                    <a:pt x="1715" y="7143"/>
                  </a:cubicBezTo>
                  <a:cubicBezTo>
                    <a:pt x="2042" y="7056"/>
                    <a:pt x="2331" y="7041"/>
                    <a:pt x="2618" y="6903"/>
                  </a:cubicBezTo>
                  <a:cubicBezTo>
                    <a:pt x="3200" y="6625"/>
                    <a:pt x="2950" y="6140"/>
                    <a:pt x="3918" y="5887"/>
                  </a:cubicBezTo>
                  <a:cubicBezTo>
                    <a:pt x="4887" y="5633"/>
                    <a:pt x="6160" y="6370"/>
                    <a:pt x="6548" y="6903"/>
                  </a:cubicBezTo>
                  <a:cubicBezTo>
                    <a:pt x="6935" y="7438"/>
                    <a:pt x="7046" y="7489"/>
                    <a:pt x="7129" y="7921"/>
                  </a:cubicBezTo>
                  <a:cubicBezTo>
                    <a:pt x="7212" y="8352"/>
                    <a:pt x="7572" y="9218"/>
                    <a:pt x="8900" y="10006"/>
                  </a:cubicBezTo>
                  <a:cubicBezTo>
                    <a:pt x="10228" y="10795"/>
                    <a:pt x="10756" y="11684"/>
                    <a:pt x="11446" y="12014"/>
                  </a:cubicBezTo>
                  <a:cubicBezTo>
                    <a:pt x="12137" y="12345"/>
                    <a:pt x="12831" y="12269"/>
                    <a:pt x="13245" y="12726"/>
                  </a:cubicBezTo>
                  <a:cubicBezTo>
                    <a:pt x="13660" y="13184"/>
                    <a:pt x="14213" y="13438"/>
                    <a:pt x="14878" y="13718"/>
                  </a:cubicBezTo>
                  <a:cubicBezTo>
                    <a:pt x="15542" y="13998"/>
                    <a:pt x="15569" y="14658"/>
                    <a:pt x="16206" y="14735"/>
                  </a:cubicBezTo>
                  <a:cubicBezTo>
                    <a:pt x="16842" y="14811"/>
                    <a:pt x="16427" y="15320"/>
                    <a:pt x="16815" y="15752"/>
                  </a:cubicBezTo>
                  <a:cubicBezTo>
                    <a:pt x="17201" y="16184"/>
                    <a:pt x="17313" y="17100"/>
                    <a:pt x="16899" y="17609"/>
                  </a:cubicBezTo>
                  <a:cubicBezTo>
                    <a:pt x="16483" y="18118"/>
                    <a:pt x="16704" y="18981"/>
                    <a:pt x="16981" y="18981"/>
                  </a:cubicBezTo>
                  <a:cubicBezTo>
                    <a:pt x="17258" y="18981"/>
                    <a:pt x="17839" y="18066"/>
                    <a:pt x="17922" y="17557"/>
                  </a:cubicBezTo>
                  <a:cubicBezTo>
                    <a:pt x="18004" y="17048"/>
                    <a:pt x="18558" y="17075"/>
                    <a:pt x="19001" y="16541"/>
                  </a:cubicBezTo>
                  <a:cubicBezTo>
                    <a:pt x="19443" y="16007"/>
                    <a:pt x="18337" y="15879"/>
                    <a:pt x="18144" y="15192"/>
                  </a:cubicBezTo>
                  <a:cubicBezTo>
                    <a:pt x="17949" y="14506"/>
                    <a:pt x="18974" y="13896"/>
                    <a:pt x="19942" y="14455"/>
                  </a:cubicBezTo>
                  <a:cubicBezTo>
                    <a:pt x="20910" y="15015"/>
                    <a:pt x="21298" y="15396"/>
                    <a:pt x="21353" y="14532"/>
                  </a:cubicBezTo>
                  <a:cubicBezTo>
                    <a:pt x="21409" y="13668"/>
                    <a:pt x="18364" y="12523"/>
                    <a:pt x="17645" y="12117"/>
                  </a:cubicBezTo>
                  <a:close/>
                  <a:moveTo>
                    <a:pt x="4084" y="12930"/>
                  </a:moveTo>
                  <a:cubicBezTo>
                    <a:pt x="3476" y="13413"/>
                    <a:pt x="2974" y="12846"/>
                    <a:pt x="2728" y="13234"/>
                  </a:cubicBezTo>
                  <a:cubicBezTo>
                    <a:pt x="2424" y="13718"/>
                    <a:pt x="3669" y="14455"/>
                    <a:pt x="3420" y="15446"/>
                  </a:cubicBezTo>
                  <a:cubicBezTo>
                    <a:pt x="3172" y="16438"/>
                    <a:pt x="3559" y="17684"/>
                    <a:pt x="4195" y="17100"/>
                  </a:cubicBezTo>
                  <a:cubicBezTo>
                    <a:pt x="4832" y="16515"/>
                    <a:pt x="5137" y="16795"/>
                    <a:pt x="5496" y="16362"/>
                  </a:cubicBezTo>
                  <a:cubicBezTo>
                    <a:pt x="5856" y="15931"/>
                    <a:pt x="5552" y="14329"/>
                    <a:pt x="5800" y="13566"/>
                  </a:cubicBezTo>
                  <a:cubicBezTo>
                    <a:pt x="6050" y="12803"/>
                    <a:pt x="4693" y="12447"/>
                    <a:pt x="4084" y="12930"/>
                  </a:cubicBezTo>
                  <a:close/>
                  <a:moveTo>
                    <a:pt x="14794" y="18702"/>
                  </a:moveTo>
                  <a:cubicBezTo>
                    <a:pt x="13659" y="18930"/>
                    <a:pt x="13190" y="19007"/>
                    <a:pt x="12526" y="18702"/>
                  </a:cubicBezTo>
                  <a:cubicBezTo>
                    <a:pt x="11861" y="18397"/>
                    <a:pt x="10785" y="18980"/>
                    <a:pt x="10949" y="19387"/>
                  </a:cubicBezTo>
                  <a:cubicBezTo>
                    <a:pt x="11058" y="19668"/>
                    <a:pt x="11502" y="20023"/>
                    <a:pt x="12885" y="20355"/>
                  </a:cubicBezTo>
                  <a:cubicBezTo>
                    <a:pt x="14269" y="20684"/>
                    <a:pt x="14435" y="21548"/>
                    <a:pt x="15016" y="21575"/>
                  </a:cubicBezTo>
                  <a:cubicBezTo>
                    <a:pt x="15597" y="21600"/>
                    <a:pt x="15653" y="21091"/>
                    <a:pt x="15515" y="20405"/>
                  </a:cubicBezTo>
                  <a:cubicBezTo>
                    <a:pt x="15376" y="19718"/>
                    <a:pt x="16206" y="18930"/>
                    <a:pt x="16288" y="18803"/>
                  </a:cubicBezTo>
                  <a:cubicBezTo>
                    <a:pt x="16371" y="18676"/>
                    <a:pt x="15928" y="18472"/>
                    <a:pt x="14794" y="1870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06" name="Shape 2935"/>
            <p:cNvSpPr/>
            <p:nvPr/>
          </p:nvSpPr>
          <p:spPr bwMode="auto">
            <a:xfrm>
              <a:off x="6500491" y="3109139"/>
              <a:ext cx="36684" cy="403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6" y="0"/>
                  </a:moveTo>
                  <a:cubicBezTo>
                    <a:pt x="3917" y="3725"/>
                    <a:pt x="331" y="8447"/>
                    <a:pt x="742" y="9990"/>
                  </a:cubicBezTo>
                  <a:cubicBezTo>
                    <a:pt x="921" y="10669"/>
                    <a:pt x="616" y="12199"/>
                    <a:pt x="0" y="14159"/>
                  </a:cubicBezTo>
                  <a:cubicBezTo>
                    <a:pt x="4706" y="17023"/>
                    <a:pt x="9272" y="19915"/>
                    <a:pt x="12626" y="21220"/>
                  </a:cubicBezTo>
                  <a:cubicBezTo>
                    <a:pt x="12964" y="21358"/>
                    <a:pt x="13256" y="21475"/>
                    <a:pt x="13574" y="21600"/>
                  </a:cubicBezTo>
                  <a:cubicBezTo>
                    <a:pt x="14621" y="17173"/>
                    <a:pt x="18671" y="12611"/>
                    <a:pt x="21600" y="12082"/>
                  </a:cubicBezTo>
                  <a:cubicBezTo>
                    <a:pt x="17497" y="8289"/>
                    <a:pt x="11466" y="2934"/>
                    <a:pt x="7576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  <p:sp>
          <p:nvSpPr>
            <p:cNvPr id="207" name="Shape 2936"/>
            <p:cNvSpPr/>
            <p:nvPr/>
          </p:nvSpPr>
          <p:spPr bwMode="auto">
            <a:xfrm>
              <a:off x="6512018" y="3023130"/>
              <a:ext cx="121654" cy="1254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09" h="21600" extrusionOk="0">
                  <a:moveTo>
                    <a:pt x="18940" y="14412"/>
                  </a:moveTo>
                  <a:cubicBezTo>
                    <a:pt x="17783" y="13545"/>
                    <a:pt x="17899" y="12012"/>
                    <a:pt x="18940" y="11433"/>
                  </a:cubicBezTo>
                  <a:cubicBezTo>
                    <a:pt x="19981" y="10857"/>
                    <a:pt x="19054" y="10089"/>
                    <a:pt x="19054" y="9129"/>
                  </a:cubicBezTo>
                  <a:cubicBezTo>
                    <a:pt x="19054" y="8169"/>
                    <a:pt x="14084" y="7880"/>
                    <a:pt x="13271" y="7688"/>
                  </a:cubicBezTo>
                  <a:cubicBezTo>
                    <a:pt x="12465" y="7497"/>
                    <a:pt x="13852" y="4998"/>
                    <a:pt x="12581" y="4998"/>
                  </a:cubicBezTo>
                  <a:cubicBezTo>
                    <a:pt x="11306" y="4998"/>
                    <a:pt x="10845" y="4232"/>
                    <a:pt x="10845" y="3462"/>
                  </a:cubicBezTo>
                  <a:cubicBezTo>
                    <a:pt x="10845" y="2694"/>
                    <a:pt x="8880" y="1445"/>
                    <a:pt x="8994" y="963"/>
                  </a:cubicBezTo>
                  <a:cubicBezTo>
                    <a:pt x="9011" y="896"/>
                    <a:pt x="9068" y="833"/>
                    <a:pt x="9139" y="770"/>
                  </a:cubicBezTo>
                  <a:cubicBezTo>
                    <a:pt x="8423" y="679"/>
                    <a:pt x="7874" y="606"/>
                    <a:pt x="7671" y="570"/>
                  </a:cubicBezTo>
                  <a:cubicBezTo>
                    <a:pt x="6814" y="429"/>
                    <a:pt x="5432" y="0"/>
                    <a:pt x="5432" y="0"/>
                  </a:cubicBezTo>
                  <a:cubicBezTo>
                    <a:pt x="5432" y="0"/>
                    <a:pt x="2225" y="860"/>
                    <a:pt x="0" y="1424"/>
                  </a:cubicBezTo>
                  <a:cubicBezTo>
                    <a:pt x="149" y="2551"/>
                    <a:pt x="505" y="3778"/>
                    <a:pt x="1360" y="4045"/>
                  </a:cubicBezTo>
                  <a:cubicBezTo>
                    <a:pt x="3016" y="4561"/>
                    <a:pt x="2399" y="5934"/>
                    <a:pt x="3016" y="7142"/>
                  </a:cubicBezTo>
                  <a:cubicBezTo>
                    <a:pt x="3639" y="8347"/>
                    <a:pt x="3432" y="13852"/>
                    <a:pt x="2604" y="13852"/>
                  </a:cubicBezTo>
                  <a:cubicBezTo>
                    <a:pt x="2252" y="13852"/>
                    <a:pt x="1447" y="14570"/>
                    <a:pt x="660" y="15460"/>
                  </a:cubicBezTo>
                  <a:cubicBezTo>
                    <a:pt x="1795" y="16404"/>
                    <a:pt x="3556" y="18127"/>
                    <a:pt x="4753" y="19347"/>
                  </a:cubicBezTo>
                  <a:cubicBezTo>
                    <a:pt x="4808" y="19335"/>
                    <a:pt x="4862" y="19309"/>
                    <a:pt x="4914" y="19309"/>
                  </a:cubicBezTo>
                  <a:cubicBezTo>
                    <a:pt x="5947" y="19309"/>
                    <a:pt x="9741" y="21600"/>
                    <a:pt x="9741" y="21600"/>
                  </a:cubicBezTo>
                  <a:cubicBezTo>
                    <a:pt x="9741" y="21600"/>
                    <a:pt x="15105" y="20672"/>
                    <a:pt x="18723" y="20237"/>
                  </a:cubicBezTo>
                  <a:cubicBezTo>
                    <a:pt x="18775" y="19778"/>
                    <a:pt x="18890" y="19249"/>
                    <a:pt x="18824" y="18924"/>
                  </a:cubicBezTo>
                  <a:cubicBezTo>
                    <a:pt x="18708" y="18348"/>
                    <a:pt x="19520" y="17197"/>
                    <a:pt x="20559" y="17197"/>
                  </a:cubicBezTo>
                  <a:cubicBezTo>
                    <a:pt x="21600" y="17197"/>
                    <a:pt x="20095" y="15277"/>
                    <a:pt x="18940" y="1441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38100" tIns="38100" rIns="38100" bIns="38100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200">
                <a:solidFill>
                  <a:srgbClr val="FFFFFF"/>
                </a:solidFill>
                <a:latin typeface="Calibri" panose="020F0502020204030204" pitchFamily="34" charset="0"/>
                <a:ea typeface="Helvetica Light"/>
                <a:cs typeface="Helvetica Light"/>
                <a:sym typeface="Helvetica Light"/>
              </a:endParaRPr>
            </a:p>
          </p:txBody>
        </p:sp>
      </p:grpSp>
      <p:sp>
        <p:nvSpPr>
          <p:cNvPr id="224" name="Shape 2938"/>
          <p:cNvSpPr/>
          <p:nvPr/>
        </p:nvSpPr>
        <p:spPr bwMode="auto">
          <a:xfrm rot="16200000">
            <a:off x="6735731" y="1903902"/>
            <a:ext cx="474542" cy="1159039"/>
          </a:xfrm>
          <a:prstGeom prst="wedgeRectCallout">
            <a:avLst>
              <a:gd name="adj1" fmla="val -80045"/>
              <a:gd name="adj2" fmla="val -21324"/>
            </a:avLst>
          </a:prstGeom>
          <a:solidFill>
            <a:schemeClr val="accent4"/>
          </a:solidFill>
          <a:ln w="38100">
            <a:noFill/>
            <a:miter lim="400000"/>
          </a:ln>
        </p:spPr>
        <p:txBody>
          <a:bodyPr lIns="50800" tIns="50800" rIns="50800" bIns="5080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b="1" cap="all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225" name="Text Placeholder 2"/>
          <p:cNvSpPr txBox="1">
            <a:spLocks/>
          </p:cNvSpPr>
          <p:nvPr/>
        </p:nvSpPr>
        <p:spPr bwMode="auto">
          <a:xfrm>
            <a:off x="6371019" y="2333115"/>
            <a:ext cx="1194978" cy="298744"/>
          </a:xfrm>
          <a:prstGeom prst="rect">
            <a:avLst/>
          </a:prstGeom>
          <a:noFill/>
        </p:spPr>
        <p:txBody>
          <a:bodyPr anchor="ctr"/>
          <a:lstStyle>
            <a:defPPr>
              <a:defRPr lang="es-V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1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Arial, 11 </a:t>
            </a:r>
            <a:r>
              <a:rPr lang="en-GB" sz="1100" b="1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endParaRPr lang="en-GB" sz="11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7" name="Shape 2938"/>
          <p:cNvSpPr/>
          <p:nvPr/>
        </p:nvSpPr>
        <p:spPr bwMode="auto">
          <a:xfrm rot="16200000">
            <a:off x="4387738" y="3649905"/>
            <a:ext cx="474542" cy="1159039"/>
          </a:xfrm>
          <a:prstGeom prst="wedgeRectCallout">
            <a:avLst>
              <a:gd name="adj1" fmla="val -80045"/>
              <a:gd name="adj2" fmla="val -21324"/>
            </a:avLst>
          </a:prstGeom>
          <a:solidFill>
            <a:schemeClr val="accent3"/>
          </a:solidFill>
          <a:ln w="38100">
            <a:noFill/>
            <a:miter lim="400000"/>
          </a:ln>
        </p:spPr>
        <p:txBody>
          <a:bodyPr lIns="50800" tIns="50800" rIns="50800" bIns="5080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b="1" cap="all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228" name="Text Placeholder 2"/>
          <p:cNvSpPr txBox="1">
            <a:spLocks/>
          </p:cNvSpPr>
          <p:nvPr/>
        </p:nvSpPr>
        <p:spPr bwMode="auto">
          <a:xfrm>
            <a:off x="4023026" y="4079118"/>
            <a:ext cx="1194978" cy="298744"/>
          </a:xfrm>
          <a:prstGeom prst="rect">
            <a:avLst/>
          </a:prstGeom>
          <a:noFill/>
        </p:spPr>
        <p:txBody>
          <a:bodyPr anchor="ctr"/>
          <a:lstStyle>
            <a:defPPr>
              <a:defRPr lang="es-V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1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Arial, 11 </a:t>
            </a:r>
            <a:r>
              <a:rPr lang="en-GB" sz="1100" b="1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endParaRPr lang="en-GB" sz="11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0" name="Shape 2938"/>
          <p:cNvSpPr/>
          <p:nvPr/>
        </p:nvSpPr>
        <p:spPr bwMode="auto">
          <a:xfrm rot="16200000">
            <a:off x="9935825" y="3851947"/>
            <a:ext cx="474542" cy="1159039"/>
          </a:xfrm>
          <a:prstGeom prst="wedgeRectCallout">
            <a:avLst>
              <a:gd name="adj1" fmla="val -80045"/>
              <a:gd name="adj2" fmla="val -21324"/>
            </a:avLst>
          </a:prstGeom>
          <a:solidFill>
            <a:schemeClr val="accent1"/>
          </a:solidFill>
          <a:ln w="38100">
            <a:noFill/>
            <a:miter lim="400000"/>
          </a:ln>
        </p:spPr>
        <p:txBody>
          <a:bodyPr lIns="50800" tIns="50800" rIns="50800" bIns="5080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b="1" cap="all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231" name="Text Placeholder 2"/>
          <p:cNvSpPr txBox="1">
            <a:spLocks/>
          </p:cNvSpPr>
          <p:nvPr/>
        </p:nvSpPr>
        <p:spPr bwMode="auto">
          <a:xfrm>
            <a:off x="9571113" y="4281160"/>
            <a:ext cx="1194978" cy="298744"/>
          </a:xfrm>
          <a:prstGeom prst="rect">
            <a:avLst/>
          </a:prstGeom>
          <a:noFill/>
        </p:spPr>
        <p:txBody>
          <a:bodyPr anchor="ctr"/>
          <a:lstStyle>
            <a:defPPr>
              <a:defRPr lang="es-V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1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Arial, 11 </a:t>
            </a:r>
            <a:r>
              <a:rPr lang="en-GB" sz="1100" b="1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endParaRPr lang="en-GB" sz="11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8" name="Shape 2938"/>
          <p:cNvSpPr/>
          <p:nvPr/>
        </p:nvSpPr>
        <p:spPr bwMode="auto">
          <a:xfrm rot="16200000">
            <a:off x="3178654" y="2328233"/>
            <a:ext cx="474542" cy="1159039"/>
          </a:xfrm>
          <a:prstGeom prst="wedgeRectCallout">
            <a:avLst>
              <a:gd name="adj1" fmla="val -80045"/>
              <a:gd name="adj2" fmla="val -21324"/>
            </a:avLst>
          </a:prstGeom>
          <a:solidFill>
            <a:schemeClr val="accent2"/>
          </a:solidFill>
          <a:ln w="38100">
            <a:noFill/>
            <a:miter lim="400000"/>
          </a:ln>
        </p:spPr>
        <p:txBody>
          <a:bodyPr lIns="50800" tIns="50800" rIns="50800" bIns="50800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200" b="1" cap="all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211" name="Text Placeholder 2"/>
          <p:cNvSpPr txBox="1">
            <a:spLocks/>
          </p:cNvSpPr>
          <p:nvPr/>
        </p:nvSpPr>
        <p:spPr bwMode="auto">
          <a:xfrm>
            <a:off x="2813942" y="2757446"/>
            <a:ext cx="1194978" cy="298744"/>
          </a:xfrm>
          <a:prstGeom prst="rect">
            <a:avLst/>
          </a:prstGeom>
          <a:noFill/>
        </p:spPr>
        <p:txBody>
          <a:bodyPr anchor="ctr"/>
          <a:lstStyle>
            <a:defPPr>
              <a:defRPr lang="es-V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100" b="1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Arial, 11 </a:t>
            </a:r>
            <a:r>
              <a:rPr lang="en-GB" sz="1100" b="1" dirty="0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endParaRPr lang="en-GB" sz="11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942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3048" y="3550332"/>
            <a:ext cx="12188952" cy="0"/>
          </a:xfrm>
          <a:prstGeom prst="line">
            <a:avLst/>
          </a:prstGeom>
          <a:ln w="63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182396" y="2426248"/>
            <a:ext cx="927680" cy="927680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endParaRPr lang="id-ID" sz="12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Isosceles Triangle 8"/>
          <p:cNvSpPr/>
          <p:nvPr/>
        </p:nvSpPr>
        <p:spPr>
          <a:xfrm flipV="1">
            <a:off x="1486984" y="3229570"/>
            <a:ext cx="318503" cy="2561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7F8C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4790983" y="2426248"/>
            <a:ext cx="927680" cy="927680"/>
          </a:xfrm>
          <a:prstGeom prst="ellipse">
            <a:avLst/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endParaRPr lang="id-ID" sz="12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Isosceles Triangle 10"/>
          <p:cNvSpPr/>
          <p:nvPr/>
        </p:nvSpPr>
        <p:spPr>
          <a:xfrm flipV="1">
            <a:off x="5095571" y="3229570"/>
            <a:ext cx="318503" cy="256171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>
              <a:solidFill>
                <a:srgbClr val="7F8C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8399570" y="2450121"/>
            <a:ext cx="927680" cy="927680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endParaRPr lang="id-ID" sz="12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Isosceles Triangle 12"/>
          <p:cNvSpPr/>
          <p:nvPr/>
        </p:nvSpPr>
        <p:spPr>
          <a:xfrm flipV="1">
            <a:off x="8704158" y="3253444"/>
            <a:ext cx="318503" cy="2561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>
              <a:solidFill>
                <a:srgbClr val="7F8C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2986689" y="2426248"/>
            <a:ext cx="927680" cy="92768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endParaRPr lang="id-ID" sz="12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Isosceles Triangle 14"/>
          <p:cNvSpPr/>
          <p:nvPr/>
        </p:nvSpPr>
        <p:spPr>
          <a:xfrm flipV="1">
            <a:off x="3291277" y="3229570"/>
            <a:ext cx="318503" cy="25617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7F8C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6595276" y="2450121"/>
            <a:ext cx="927680" cy="927680"/>
          </a:xfrm>
          <a:prstGeom prst="ellipse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endParaRPr lang="id-ID" sz="12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Isosceles Triangle 16"/>
          <p:cNvSpPr/>
          <p:nvPr/>
        </p:nvSpPr>
        <p:spPr>
          <a:xfrm flipV="1">
            <a:off x="6899865" y="3253444"/>
            <a:ext cx="318503" cy="256171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>
              <a:solidFill>
                <a:srgbClr val="7F8C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10219222" y="2426248"/>
            <a:ext cx="927680" cy="92768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</a:t>
            </a:r>
            <a:endParaRPr lang="id-ID" sz="12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Isosceles Triangle 18"/>
          <p:cNvSpPr/>
          <p:nvPr/>
        </p:nvSpPr>
        <p:spPr>
          <a:xfrm flipV="1">
            <a:off x="10523810" y="3229570"/>
            <a:ext cx="318503" cy="256171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400">
              <a:solidFill>
                <a:srgbClr val="7F8C8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1646235" y="3563563"/>
            <a:ext cx="0" cy="793279"/>
          </a:xfrm>
          <a:prstGeom prst="line">
            <a:avLst/>
          </a:prstGeom>
          <a:ln>
            <a:solidFill>
              <a:schemeClr val="accent5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450529" y="3563563"/>
            <a:ext cx="0" cy="793279"/>
          </a:xfrm>
          <a:prstGeom prst="line">
            <a:avLst/>
          </a:prstGeom>
          <a:ln>
            <a:solidFill>
              <a:schemeClr val="accent5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254823" y="3563563"/>
            <a:ext cx="0" cy="793279"/>
          </a:xfrm>
          <a:prstGeom prst="line">
            <a:avLst/>
          </a:prstGeom>
          <a:ln>
            <a:solidFill>
              <a:schemeClr val="accent5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059116" y="3563563"/>
            <a:ext cx="0" cy="793279"/>
          </a:xfrm>
          <a:prstGeom prst="line">
            <a:avLst/>
          </a:prstGeom>
          <a:ln>
            <a:solidFill>
              <a:schemeClr val="accent5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8863410" y="3563563"/>
            <a:ext cx="0" cy="793279"/>
          </a:xfrm>
          <a:prstGeom prst="line">
            <a:avLst/>
          </a:prstGeom>
          <a:ln>
            <a:solidFill>
              <a:schemeClr val="accent5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0675383" y="3563563"/>
            <a:ext cx="0" cy="793279"/>
          </a:xfrm>
          <a:prstGeom prst="line">
            <a:avLst/>
          </a:prstGeom>
          <a:ln>
            <a:solidFill>
              <a:schemeClr val="accent5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730287" y="4536327"/>
            <a:ext cx="1831897" cy="169277"/>
          </a:xfrm>
          <a:prstGeom prst="rect">
            <a:avLst/>
          </a:prstGeom>
        </p:spPr>
        <p:txBody>
          <a:bodyPr wrap="square" t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Arial, 11 </a:t>
            </a:r>
            <a:r>
              <a:rPr lang="en-US" sz="1100" dirty="0" err="1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endParaRPr lang="en-US" sz="1100" dirty="0">
              <a:solidFill>
                <a:srgbClr val="7F7F7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536116" y="4536327"/>
            <a:ext cx="1831897" cy="169277"/>
          </a:xfrm>
          <a:prstGeom prst="rect">
            <a:avLst/>
          </a:prstGeom>
        </p:spPr>
        <p:txBody>
          <a:bodyPr wrap="square" t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Arial, 11 </a:t>
            </a:r>
            <a:r>
              <a:rPr lang="en-US" sz="1100" dirty="0" err="1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endParaRPr lang="en-US" sz="1100" dirty="0">
              <a:solidFill>
                <a:srgbClr val="7F7F7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341945" y="4536327"/>
            <a:ext cx="1831897" cy="169277"/>
          </a:xfrm>
          <a:prstGeom prst="rect">
            <a:avLst/>
          </a:prstGeom>
        </p:spPr>
        <p:txBody>
          <a:bodyPr wrap="square" t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Arial, 11 </a:t>
            </a:r>
            <a:r>
              <a:rPr lang="en-US" sz="1100" dirty="0" err="1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endParaRPr lang="en-US" sz="1100" dirty="0">
              <a:solidFill>
                <a:srgbClr val="7F7F7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147773" y="4536327"/>
            <a:ext cx="1831897" cy="169277"/>
          </a:xfrm>
          <a:prstGeom prst="rect">
            <a:avLst/>
          </a:prstGeom>
        </p:spPr>
        <p:txBody>
          <a:bodyPr wrap="square" t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Arial, 11 </a:t>
            </a:r>
            <a:r>
              <a:rPr lang="en-US" sz="1100" dirty="0" err="1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endParaRPr lang="en-US" sz="1100" dirty="0">
              <a:solidFill>
                <a:srgbClr val="7F7F7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7953602" y="4536327"/>
            <a:ext cx="1831897" cy="169277"/>
          </a:xfrm>
          <a:prstGeom prst="rect">
            <a:avLst/>
          </a:prstGeom>
        </p:spPr>
        <p:txBody>
          <a:bodyPr wrap="square" t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Arial, 11 </a:t>
            </a:r>
            <a:r>
              <a:rPr lang="en-US" sz="1100" dirty="0" err="1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endParaRPr lang="en-US" sz="1100" dirty="0">
              <a:solidFill>
                <a:srgbClr val="7F7F7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759434" y="4536327"/>
            <a:ext cx="1831897" cy="169277"/>
          </a:xfrm>
          <a:prstGeom prst="rect">
            <a:avLst/>
          </a:prstGeom>
        </p:spPr>
        <p:txBody>
          <a:bodyPr wrap="square" tIns="0" bIns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Arial, 11 </a:t>
            </a:r>
            <a:r>
              <a:rPr lang="en-US" sz="1100" dirty="0" err="1">
                <a:solidFill>
                  <a:srgbClr val="7F7F7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pt</a:t>
            </a:r>
            <a:endParaRPr lang="en-US" sz="1100" dirty="0">
              <a:solidFill>
                <a:srgbClr val="7F7F7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320827" y="2026013"/>
            <a:ext cx="6508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1225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endParaRPr lang="id-ID" dirty="0">
              <a:solidFill>
                <a:srgbClr val="12253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8538001" y="2026013"/>
            <a:ext cx="6508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12253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endParaRPr lang="id-ID" dirty="0">
              <a:solidFill>
                <a:srgbClr val="12253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38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31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103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01" b="9601"/>
          <a:stretch>
            <a:fillRect/>
          </a:stretch>
        </p:blipFill>
        <p:spPr>
          <a:xfrm>
            <a:off x="0" y="0"/>
            <a:ext cx="12188952" cy="6858000"/>
          </a:xfrm>
        </p:spPr>
      </p:pic>
      <p:sp>
        <p:nvSpPr>
          <p:cNvPr id="17" name="Rectangle 16"/>
          <p:cNvSpPr/>
          <p:nvPr/>
        </p:nvSpPr>
        <p:spPr>
          <a:xfrm>
            <a:off x="1" y="4232135"/>
            <a:ext cx="12191999" cy="2625866"/>
          </a:xfrm>
          <a:prstGeom prst="rect">
            <a:avLst/>
          </a:prstGeom>
          <a:solidFill>
            <a:schemeClr val="tx2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4264503" y="4555816"/>
            <a:ext cx="0" cy="195018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7938287" y="4555816"/>
            <a:ext cx="0" cy="195018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0" y="4207737"/>
            <a:ext cx="12192000" cy="0"/>
            <a:chOff x="368643" y="1255758"/>
            <a:chExt cx="11452445" cy="0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tangle 23"/>
          <p:cNvSpPr/>
          <p:nvPr/>
        </p:nvSpPr>
        <p:spPr>
          <a:xfrm>
            <a:off x="459135" y="6368707"/>
            <a:ext cx="478850" cy="48929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27"/>
          <p:cNvSpPr txBox="1">
            <a:spLocks/>
          </p:cNvSpPr>
          <p:nvPr/>
        </p:nvSpPr>
        <p:spPr>
          <a:xfrm>
            <a:off x="515680" y="6430473"/>
            <a:ext cx="365760" cy="36576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lang="en-US" sz="1000" b="0" i="0" kern="1200" dirty="0">
                <a:solidFill>
                  <a:schemeClr val="bg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-"/>
              <a:defRPr sz="20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-"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C60C369-9911-441F-AFCF-27D15DA9B69C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5925" y="6368707"/>
            <a:ext cx="1178875" cy="4023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94530" y="6490243"/>
            <a:ext cx="711200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Copyright 2017 </a:t>
            </a:r>
            <a:r>
              <a:rPr lang="en-US" sz="1000" dirty="0" err="1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Vidyo</a:t>
            </a:r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Inc., confidential, proprietary and patent pending information </a:t>
            </a:r>
          </a:p>
        </p:txBody>
      </p:sp>
    </p:spTree>
    <p:extLst>
      <p:ext uri="{BB962C8B-B14F-4D97-AF65-F5344CB8AC3E}">
        <p14:creationId xmlns:p14="http://schemas.microsoft.com/office/powerpoint/2010/main" val="2276131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612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26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2" name="Chart Placeholder 11"/>
          <p:cNvSpPr>
            <a:spLocks noGrp="1"/>
          </p:cNvSpPr>
          <p:nvPr>
            <p:ph type="chart" sz="quarter" idx="12"/>
          </p:nvPr>
        </p:nvSpPr>
        <p:spPr/>
      </p:sp>
      <p:sp>
        <p:nvSpPr>
          <p:cNvPr id="17" name="Text Placeholder 1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737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" y="-1"/>
            <a:ext cx="12173966" cy="6858001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20202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47448" y="2227324"/>
            <a:ext cx="8984419" cy="160655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47447" y="3891826"/>
            <a:ext cx="8984419" cy="407681"/>
          </a:xfrm>
        </p:spPr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Picture 14" descr="Vidyo-V-white-fon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332" y="4943065"/>
            <a:ext cx="1741860" cy="1602052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0" y="4513172"/>
            <a:ext cx="12192000" cy="0"/>
            <a:chOff x="368643" y="1255758"/>
            <a:chExt cx="11452445" cy="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082909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9643034" y="-827"/>
            <a:ext cx="2050749" cy="1275647"/>
          </a:xfrm>
          <a:prstGeom prst="rect">
            <a:avLst/>
          </a:prstGeom>
          <a:solidFill>
            <a:schemeClr val="bg2"/>
          </a:solidFill>
          <a:ln w="0">
            <a:noFill/>
          </a:ln>
          <a:effectLst>
            <a:outerShdw blurRad="63500" sx="102000" sy="102000" algn="ctr" rotWithShape="0">
              <a:prstClr val="black">
                <a:alpha val="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798" y="6375262"/>
            <a:ext cx="1194110" cy="39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322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9643034" y="-827"/>
            <a:ext cx="2050749" cy="1275647"/>
          </a:xfrm>
          <a:prstGeom prst="rect">
            <a:avLst/>
          </a:prstGeom>
          <a:solidFill>
            <a:schemeClr val="bg2"/>
          </a:solidFill>
          <a:ln w="0">
            <a:noFill/>
          </a:ln>
          <a:effectLst>
            <a:outerShdw blurRad="63500" sx="102000" sy="102000" algn="ctr" rotWithShape="0">
              <a:prstClr val="black">
                <a:alpha val="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798" y="6375262"/>
            <a:ext cx="1194110" cy="39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602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643034" y="-827"/>
            <a:ext cx="2050749" cy="1275647"/>
          </a:xfrm>
          <a:prstGeom prst="rect">
            <a:avLst/>
          </a:prstGeom>
          <a:solidFill>
            <a:schemeClr val="bg2"/>
          </a:solidFill>
          <a:ln w="0">
            <a:noFill/>
          </a:ln>
          <a:effectLst>
            <a:outerShdw blurRad="63500" sx="102000" sy="102000" algn="ctr" rotWithShape="0">
              <a:prstClr val="black">
                <a:alpha val="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798" y="6375262"/>
            <a:ext cx="1194110" cy="39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482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643034" y="-827"/>
            <a:ext cx="2050749" cy="1275647"/>
          </a:xfrm>
          <a:prstGeom prst="rect">
            <a:avLst/>
          </a:prstGeom>
          <a:solidFill>
            <a:schemeClr val="bg2"/>
          </a:solidFill>
          <a:ln w="0">
            <a:noFill/>
          </a:ln>
          <a:effectLst>
            <a:outerShdw blurRad="63500" sx="102000" sy="102000" algn="ctr" rotWithShape="0">
              <a:prstClr val="black">
                <a:alpha val="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267562"/>
            <a:ext cx="12192000" cy="0"/>
            <a:chOff x="368643" y="1255758"/>
            <a:chExt cx="11452445" cy="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798" y="6375262"/>
            <a:ext cx="1194110" cy="39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939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757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467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20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1976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457604" y="2292340"/>
            <a:ext cx="84283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054974" y="2292340"/>
            <a:ext cx="842838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652003" y="2292340"/>
            <a:ext cx="842838" cy="0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57604" y="4455142"/>
            <a:ext cx="842838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054974" y="4455142"/>
            <a:ext cx="842838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652003" y="4455142"/>
            <a:ext cx="842838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21726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754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20202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47448" y="2227324"/>
            <a:ext cx="9297685" cy="16065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47447" y="3891826"/>
            <a:ext cx="9297685" cy="407681"/>
          </a:xfrm>
        </p:spPr>
        <p:txBody>
          <a:bodyPr>
            <a:normAutofit lnSpcReduction="10000"/>
          </a:bodyPr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503692" y="4748580"/>
            <a:ext cx="9229503" cy="4076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506413" y="5240338"/>
            <a:ext cx="9238720" cy="353765"/>
          </a:xfrm>
        </p:spPr>
        <p:txBody>
          <a:bodyPr/>
          <a:lstStyle/>
          <a:p>
            <a:endParaRPr lang="en-US"/>
          </a:p>
        </p:txBody>
      </p:sp>
      <p:pic>
        <p:nvPicPr>
          <p:cNvPr id="15" name="Picture 14" descr="Vidyo-V-white-fon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332" y="4943065"/>
            <a:ext cx="1741860" cy="1602052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0" y="4513172"/>
            <a:ext cx="12192000" cy="0"/>
            <a:chOff x="368643" y="1255758"/>
            <a:chExt cx="11452445" cy="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7214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835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348245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564313" y="2070100"/>
            <a:ext cx="2541587" cy="3454400"/>
          </a:xfrm>
          <a:prstGeom prst="rect">
            <a:avLst/>
          </a:prstGeom>
        </p:spPr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912225" y="3406775"/>
            <a:ext cx="1425575" cy="2516188"/>
          </a:xfrm>
          <a:prstGeom prst="rect">
            <a:avLst/>
          </a:prstGeom>
        </p:spPr>
      </p:sp>
      <p:grpSp>
        <p:nvGrpSpPr>
          <p:cNvPr id="8" name="Group 7"/>
          <p:cNvGrpSpPr/>
          <p:nvPr/>
        </p:nvGrpSpPr>
        <p:grpSpPr>
          <a:xfrm>
            <a:off x="6415805" y="1674796"/>
            <a:ext cx="2835772" cy="4247376"/>
            <a:chOff x="6410426" y="1674796"/>
            <a:chExt cx="2835772" cy="424737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1897"/>
            <a:stretch/>
          </p:blipFill>
          <p:spPr>
            <a:xfrm>
              <a:off x="6410426" y="1674796"/>
              <a:ext cx="2501799" cy="4247376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" b="61802"/>
            <a:stretch/>
          </p:blipFill>
          <p:spPr>
            <a:xfrm>
              <a:off x="6410426" y="1674796"/>
              <a:ext cx="2835772" cy="1622423"/>
            </a:xfrm>
            <a:prstGeom prst="rect">
              <a:avLst/>
            </a:prstGeom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4018" y="3053785"/>
            <a:ext cx="1618678" cy="328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3505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606" y="5752362"/>
            <a:ext cx="310039" cy="28346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645" y="5724930"/>
            <a:ext cx="338328" cy="3383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752362"/>
            <a:ext cx="310039" cy="28346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39" y="5724930"/>
            <a:ext cx="338328" cy="33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958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447450" y="2029220"/>
            <a:ext cx="7765217" cy="1606551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606" y="5752362"/>
            <a:ext cx="310039" cy="28346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645" y="5724930"/>
            <a:ext cx="338328" cy="3383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752362"/>
            <a:ext cx="310039" cy="28346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239" y="5724930"/>
            <a:ext cx="338328" cy="338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4284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447450" y="2029220"/>
            <a:ext cx="7841417" cy="16065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1973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/>
          <p:cNvSpPr>
            <a:spLocks noGrp="1"/>
          </p:cNvSpPr>
          <p:nvPr>
            <p:ph type="body" sz="quarter" idx="10"/>
          </p:nvPr>
        </p:nvSpPr>
        <p:spPr>
          <a:xfrm>
            <a:off x="447450" y="2029220"/>
            <a:ext cx="7799083" cy="16065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427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" y="1"/>
            <a:ext cx="12173964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20202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47448" y="2227324"/>
            <a:ext cx="9297685" cy="16065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47447" y="3891826"/>
            <a:ext cx="9297685" cy="407681"/>
          </a:xfrm>
        </p:spPr>
        <p:txBody>
          <a:bodyPr>
            <a:normAutofit lnSpcReduction="10000"/>
          </a:bodyPr>
          <a:lstStyle/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503692" y="4748580"/>
            <a:ext cx="9229503" cy="4076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506413" y="5240338"/>
            <a:ext cx="9238720" cy="353765"/>
          </a:xfrm>
        </p:spPr>
        <p:txBody>
          <a:bodyPr/>
          <a:lstStyle/>
          <a:p>
            <a:endParaRPr lang="en-US"/>
          </a:p>
        </p:txBody>
      </p:sp>
      <p:pic>
        <p:nvPicPr>
          <p:cNvPr id="15" name="Picture 14" descr="Vidyo-V-white-fon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2332" y="4943065"/>
            <a:ext cx="1741860" cy="1602052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0" y="4513172"/>
            <a:ext cx="12192000" cy="0"/>
            <a:chOff x="368643" y="1255758"/>
            <a:chExt cx="11452445" cy="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3408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447448" y="2227324"/>
            <a:ext cx="7646685" cy="1606551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447447" y="3891826"/>
            <a:ext cx="7654907" cy="407681"/>
          </a:xfrm>
        </p:spPr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>
          <a:xfrm>
            <a:off x="503693" y="4748580"/>
            <a:ext cx="7598908" cy="4076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4"/>
          </p:nvPr>
        </p:nvSpPr>
        <p:spPr>
          <a:xfrm>
            <a:off x="506414" y="5240338"/>
            <a:ext cx="7587720" cy="35376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889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20202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447449" y="2227324"/>
            <a:ext cx="7528151" cy="16065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447448" y="3891826"/>
            <a:ext cx="7519685" cy="407681"/>
          </a:xfrm>
        </p:spPr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503693" y="4748580"/>
            <a:ext cx="7454974" cy="407681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4"/>
          </p:nvPr>
        </p:nvSpPr>
        <p:spPr>
          <a:xfrm>
            <a:off x="506413" y="5240338"/>
            <a:ext cx="7462419" cy="35376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0" y="4513172"/>
            <a:ext cx="12192000" cy="0"/>
            <a:chOff x="368643" y="1255758"/>
            <a:chExt cx="11452445" cy="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Parallelogram 18"/>
          <p:cNvSpPr/>
          <p:nvPr/>
        </p:nvSpPr>
        <p:spPr>
          <a:xfrm>
            <a:off x="7560530" y="-6440"/>
            <a:ext cx="4631470" cy="6864439"/>
          </a:xfrm>
          <a:custGeom>
            <a:avLst/>
            <a:gdLst>
              <a:gd name="connsiteX0" fmla="*/ 0 w 10910047"/>
              <a:gd name="connsiteY0" fmla="*/ 6858000 h 6858000"/>
              <a:gd name="connsiteX1" fmla="*/ 3477143 w 10910047"/>
              <a:gd name="connsiteY1" fmla="*/ 0 h 6858000"/>
              <a:gd name="connsiteX2" fmla="*/ 10910047 w 10910047"/>
              <a:gd name="connsiteY2" fmla="*/ 0 h 6858000"/>
              <a:gd name="connsiteX3" fmla="*/ 7432904 w 10910047"/>
              <a:gd name="connsiteY3" fmla="*/ 6858000 h 6858000"/>
              <a:gd name="connsiteX4" fmla="*/ 0 w 10910047"/>
              <a:gd name="connsiteY4" fmla="*/ 6858000 h 6858000"/>
              <a:gd name="connsiteX0" fmla="*/ 0 w 7432904"/>
              <a:gd name="connsiteY0" fmla="*/ 6864439 h 6864439"/>
              <a:gd name="connsiteX1" fmla="*/ 3477143 w 7432904"/>
              <a:gd name="connsiteY1" fmla="*/ 6439 h 6864439"/>
              <a:gd name="connsiteX2" fmla="*/ 4618717 w 7432904"/>
              <a:gd name="connsiteY2" fmla="*/ 0 h 6864439"/>
              <a:gd name="connsiteX3" fmla="*/ 7432904 w 7432904"/>
              <a:gd name="connsiteY3" fmla="*/ 6864439 h 6864439"/>
              <a:gd name="connsiteX4" fmla="*/ 0 w 7432904"/>
              <a:gd name="connsiteY4" fmla="*/ 6864439 h 6864439"/>
              <a:gd name="connsiteX0" fmla="*/ 0 w 4631749"/>
              <a:gd name="connsiteY0" fmla="*/ 6864439 h 6864439"/>
              <a:gd name="connsiteX1" fmla="*/ 3477143 w 4631749"/>
              <a:gd name="connsiteY1" fmla="*/ 6439 h 6864439"/>
              <a:gd name="connsiteX2" fmla="*/ 4618717 w 4631749"/>
              <a:gd name="connsiteY2" fmla="*/ 0 h 6864439"/>
              <a:gd name="connsiteX3" fmla="*/ 4631749 w 4631749"/>
              <a:gd name="connsiteY3" fmla="*/ 6857999 h 6864439"/>
              <a:gd name="connsiteX4" fmla="*/ 0 w 4631749"/>
              <a:gd name="connsiteY4" fmla="*/ 6864439 h 686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31749" h="6864439">
                <a:moveTo>
                  <a:pt x="0" y="6864439"/>
                </a:moveTo>
                <a:lnTo>
                  <a:pt x="3477143" y="6439"/>
                </a:lnTo>
                <a:lnTo>
                  <a:pt x="4618717" y="0"/>
                </a:lnTo>
                <a:lnTo>
                  <a:pt x="4631749" y="6857999"/>
                </a:lnTo>
                <a:lnTo>
                  <a:pt x="0" y="6864439"/>
                </a:lnTo>
                <a:close/>
              </a:path>
            </a:pathLst>
          </a:custGeom>
          <a:solidFill>
            <a:srgbClr val="FFFFFF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Parallelogram 19"/>
          <p:cNvSpPr/>
          <p:nvPr/>
        </p:nvSpPr>
        <p:spPr>
          <a:xfrm>
            <a:off x="8451959" y="-2"/>
            <a:ext cx="3740040" cy="6858001"/>
          </a:xfrm>
          <a:custGeom>
            <a:avLst/>
            <a:gdLst>
              <a:gd name="connsiteX0" fmla="*/ 0 w 9127186"/>
              <a:gd name="connsiteY0" fmla="*/ 6858000 h 6858000"/>
              <a:gd name="connsiteX1" fmla="*/ 3487979 w 9127186"/>
              <a:gd name="connsiteY1" fmla="*/ 0 h 6858000"/>
              <a:gd name="connsiteX2" fmla="*/ 9127186 w 9127186"/>
              <a:gd name="connsiteY2" fmla="*/ 0 h 6858000"/>
              <a:gd name="connsiteX3" fmla="*/ 5639207 w 9127186"/>
              <a:gd name="connsiteY3" fmla="*/ 6858000 h 6858000"/>
              <a:gd name="connsiteX4" fmla="*/ 0 w 9127186"/>
              <a:gd name="connsiteY4" fmla="*/ 6858000 h 6858000"/>
              <a:gd name="connsiteX0" fmla="*/ 0 w 5639207"/>
              <a:gd name="connsiteY0" fmla="*/ 6858000 h 6858000"/>
              <a:gd name="connsiteX1" fmla="*/ 3487979 w 5639207"/>
              <a:gd name="connsiteY1" fmla="*/ 0 h 6858000"/>
              <a:gd name="connsiteX2" fmla="*/ 3898363 w 5639207"/>
              <a:gd name="connsiteY2" fmla="*/ 19318 h 6858000"/>
              <a:gd name="connsiteX3" fmla="*/ 5639207 w 5639207"/>
              <a:gd name="connsiteY3" fmla="*/ 6858000 h 6858000"/>
              <a:gd name="connsiteX4" fmla="*/ 0 w 5639207"/>
              <a:gd name="connsiteY4" fmla="*/ 6858000 h 6858000"/>
              <a:gd name="connsiteX0" fmla="*/ 0 w 3898363"/>
              <a:gd name="connsiteY0" fmla="*/ 6858000 h 6858000"/>
              <a:gd name="connsiteX1" fmla="*/ 3487979 w 3898363"/>
              <a:gd name="connsiteY1" fmla="*/ 0 h 6858000"/>
              <a:gd name="connsiteX2" fmla="*/ 3898363 w 3898363"/>
              <a:gd name="connsiteY2" fmla="*/ 19318 h 6858000"/>
              <a:gd name="connsiteX3" fmla="*/ 3726694 w 3898363"/>
              <a:gd name="connsiteY3" fmla="*/ 6851561 h 6858000"/>
              <a:gd name="connsiteX4" fmla="*/ 0 w 3898363"/>
              <a:gd name="connsiteY4" fmla="*/ 6858000 h 6858000"/>
              <a:gd name="connsiteX0" fmla="*/ 0 w 3726694"/>
              <a:gd name="connsiteY0" fmla="*/ 6858001 h 6858001"/>
              <a:gd name="connsiteX1" fmla="*/ 3487979 w 3726694"/>
              <a:gd name="connsiteY1" fmla="*/ 1 h 6858001"/>
              <a:gd name="connsiteX2" fmla="*/ 3724498 w 3726694"/>
              <a:gd name="connsiteY2" fmla="*/ 0 h 6858001"/>
              <a:gd name="connsiteX3" fmla="*/ 3726694 w 3726694"/>
              <a:gd name="connsiteY3" fmla="*/ 6851562 h 6858001"/>
              <a:gd name="connsiteX4" fmla="*/ 0 w 3726694"/>
              <a:gd name="connsiteY4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6694" h="6858001">
                <a:moveTo>
                  <a:pt x="0" y="6858001"/>
                </a:moveTo>
                <a:lnTo>
                  <a:pt x="3487979" y="1"/>
                </a:lnTo>
                <a:lnTo>
                  <a:pt x="3724498" y="0"/>
                </a:lnTo>
                <a:lnTo>
                  <a:pt x="3726694" y="6851562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2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 descr="Vidyo-Logo-Color-Ve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256" y="4870727"/>
            <a:ext cx="1749880" cy="160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59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" r="1024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20202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447449" y="2227324"/>
            <a:ext cx="7578951" cy="1606551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447448" y="3891826"/>
            <a:ext cx="7578951" cy="407681"/>
          </a:xfrm>
        </p:spPr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503693" y="4748580"/>
            <a:ext cx="7520943" cy="407681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4"/>
          </p:nvPr>
        </p:nvSpPr>
        <p:spPr>
          <a:xfrm>
            <a:off x="506414" y="5240338"/>
            <a:ext cx="7528454" cy="353765"/>
          </a:xfrm>
        </p:spPr>
        <p:txBody>
          <a:bodyPr/>
          <a:lstStyle/>
          <a:p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0" y="4513172"/>
            <a:ext cx="12192000" cy="0"/>
            <a:chOff x="368643" y="1255758"/>
            <a:chExt cx="11452445" cy="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Parallelogram 18"/>
          <p:cNvSpPr/>
          <p:nvPr/>
        </p:nvSpPr>
        <p:spPr>
          <a:xfrm>
            <a:off x="7560530" y="-6440"/>
            <a:ext cx="4631470" cy="6864439"/>
          </a:xfrm>
          <a:custGeom>
            <a:avLst/>
            <a:gdLst>
              <a:gd name="connsiteX0" fmla="*/ 0 w 10910047"/>
              <a:gd name="connsiteY0" fmla="*/ 6858000 h 6858000"/>
              <a:gd name="connsiteX1" fmla="*/ 3477143 w 10910047"/>
              <a:gd name="connsiteY1" fmla="*/ 0 h 6858000"/>
              <a:gd name="connsiteX2" fmla="*/ 10910047 w 10910047"/>
              <a:gd name="connsiteY2" fmla="*/ 0 h 6858000"/>
              <a:gd name="connsiteX3" fmla="*/ 7432904 w 10910047"/>
              <a:gd name="connsiteY3" fmla="*/ 6858000 h 6858000"/>
              <a:gd name="connsiteX4" fmla="*/ 0 w 10910047"/>
              <a:gd name="connsiteY4" fmla="*/ 6858000 h 6858000"/>
              <a:gd name="connsiteX0" fmla="*/ 0 w 7432904"/>
              <a:gd name="connsiteY0" fmla="*/ 6864439 h 6864439"/>
              <a:gd name="connsiteX1" fmla="*/ 3477143 w 7432904"/>
              <a:gd name="connsiteY1" fmla="*/ 6439 h 6864439"/>
              <a:gd name="connsiteX2" fmla="*/ 4618717 w 7432904"/>
              <a:gd name="connsiteY2" fmla="*/ 0 h 6864439"/>
              <a:gd name="connsiteX3" fmla="*/ 7432904 w 7432904"/>
              <a:gd name="connsiteY3" fmla="*/ 6864439 h 6864439"/>
              <a:gd name="connsiteX4" fmla="*/ 0 w 7432904"/>
              <a:gd name="connsiteY4" fmla="*/ 6864439 h 6864439"/>
              <a:gd name="connsiteX0" fmla="*/ 0 w 4631749"/>
              <a:gd name="connsiteY0" fmla="*/ 6864439 h 6864439"/>
              <a:gd name="connsiteX1" fmla="*/ 3477143 w 4631749"/>
              <a:gd name="connsiteY1" fmla="*/ 6439 h 6864439"/>
              <a:gd name="connsiteX2" fmla="*/ 4618717 w 4631749"/>
              <a:gd name="connsiteY2" fmla="*/ 0 h 6864439"/>
              <a:gd name="connsiteX3" fmla="*/ 4631749 w 4631749"/>
              <a:gd name="connsiteY3" fmla="*/ 6857999 h 6864439"/>
              <a:gd name="connsiteX4" fmla="*/ 0 w 4631749"/>
              <a:gd name="connsiteY4" fmla="*/ 6864439 h 686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31749" h="6864439">
                <a:moveTo>
                  <a:pt x="0" y="6864439"/>
                </a:moveTo>
                <a:lnTo>
                  <a:pt x="3477143" y="6439"/>
                </a:lnTo>
                <a:lnTo>
                  <a:pt x="4618717" y="0"/>
                </a:lnTo>
                <a:lnTo>
                  <a:pt x="4631749" y="6857999"/>
                </a:lnTo>
                <a:lnTo>
                  <a:pt x="0" y="6864439"/>
                </a:lnTo>
                <a:close/>
              </a:path>
            </a:pathLst>
          </a:custGeom>
          <a:solidFill>
            <a:srgbClr val="FFFFFF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Parallelogram 19"/>
          <p:cNvSpPr/>
          <p:nvPr/>
        </p:nvSpPr>
        <p:spPr>
          <a:xfrm>
            <a:off x="8451959" y="-2"/>
            <a:ext cx="3740040" cy="6858001"/>
          </a:xfrm>
          <a:custGeom>
            <a:avLst/>
            <a:gdLst>
              <a:gd name="connsiteX0" fmla="*/ 0 w 9127186"/>
              <a:gd name="connsiteY0" fmla="*/ 6858000 h 6858000"/>
              <a:gd name="connsiteX1" fmla="*/ 3487979 w 9127186"/>
              <a:gd name="connsiteY1" fmla="*/ 0 h 6858000"/>
              <a:gd name="connsiteX2" fmla="*/ 9127186 w 9127186"/>
              <a:gd name="connsiteY2" fmla="*/ 0 h 6858000"/>
              <a:gd name="connsiteX3" fmla="*/ 5639207 w 9127186"/>
              <a:gd name="connsiteY3" fmla="*/ 6858000 h 6858000"/>
              <a:gd name="connsiteX4" fmla="*/ 0 w 9127186"/>
              <a:gd name="connsiteY4" fmla="*/ 6858000 h 6858000"/>
              <a:gd name="connsiteX0" fmla="*/ 0 w 5639207"/>
              <a:gd name="connsiteY0" fmla="*/ 6858000 h 6858000"/>
              <a:gd name="connsiteX1" fmla="*/ 3487979 w 5639207"/>
              <a:gd name="connsiteY1" fmla="*/ 0 h 6858000"/>
              <a:gd name="connsiteX2" fmla="*/ 3898363 w 5639207"/>
              <a:gd name="connsiteY2" fmla="*/ 19318 h 6858000"/>
              <a:gd name="connsiteX3" fmla="*/ 5639207 w 5639207"/>
              <a:gd name="connsiteY3" fmla="*/ 6858000 h 6858000"/>
              <a:gd name="connsiteX4" fmla="*/ 0 w 5639207"/>
              <a:gd name="connsiteY4" fmla="*/ 6858000 h 6858000"/>
              <a:gd name="connsiteX0" fmla="*/ 0 w 3898363"/>
              <a:gd name="connsiteY0" fmla="*/ 6858000 h 6858000"/>
              <a:gd name="connsiteX1" fmla="*/ 3487979 w 3898363"/>
              <a:gd name="connsiteY1" fmla="*/ 0 h 6858000"/>
              <a:gd name="connsiteX2" fmla="*/ 3898363 w 3898363"/>
              <a:gd name="connsiteY2" fmla="*/ 19318 h 6858000"/>
              <a:gd name="connsiteX3" fmla="*/ 3726694 w 3898363"/>
              <a:gd name="connsiteY3" fmla="*/ 6851561 h 6858000"/>
              <a:gd name="connsiteX4" fmla="*/ 0 w 3898363"/>
              <a:gd name="connsiteY4" fmla="*/ 6858000 h 6858000"/>
              <a:gd name="connsiteX0" fmla="*/ 0 w 3726694"/>
              <a:gd name="connsiteY0" fmla="*/ 6858001 h 6858001"/>
              <a:gd name="connsiteX1" fmla="*/ 3487979 w 3726694"/>
              <a:gd name="connsiteY1" fmla="*/ 1 h 6858001"/>
              <a:gd name="connsiteX2" fmla="*/ 3724498 w 3726694"/>
              <a:gd name="connsiteY2" fmla="*/ 0 h 6858001"/>
              <a:gd name="connsiteX3" fmla="*/ 3726694 w 3726694"/>
              <a:gd name="connsiteY3" fmla="*/ 6851562 h 6858001"/>
              <a:gd name="connsiteX4" fmla="*/ 0 w 3726694"/>
              <a:gd name="connsiteY4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6694" h="6858001">
                <a:moveTo>
                  <a:pt x="0" y="6858001"/>
                </a:moveTo>
                <a:lnTo>
                  <a:pt x="3487979" y="1"/>
                </a:lnTo>
                <a:lnTo>
                  <a:pt x="3724498" y="0"/>
                </a:lnTo>
                <a:lnTo>
                  <a:pt x="3726694" y="6851562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2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 descr="Vidyo-Logo-Color-Ve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256" y="4870727"/>
            <a:ext cx="1749880" cy="160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985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25" r="622" b="8397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20202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0"/>
          </p:nvPr>
        </p:nvSpPr>
        <p:spPr>
          <a:xfrm>
            <a:off x="447449" y="2227324"/>
            <a:ext cx="7587418" cy="160655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447448" y="3891826"/>
            <a:ext cx="7587418" cy="407681"/>
          </a:xfrm>
        </p:spPr>
        <p:txBody>
          <a:bodyPr>
            <a:normAutofit lnSpcReduction="10000"/>
          </a:bodyPr>
          <a:lstStyle/>
          <a:p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503693" y="4748580"/>
            <a:ext cx="7518015" cy="407681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4"/>
          </p:nvPr>
        </p:nvSpPr>
        <p:spPr>
          <a:xfrm>
            <a:off x="506413" y="5240338"/>
            <a:ext cx="7525523" cy="35376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0" y="4513172"/>
            <a:ext cx="12192000" cy="0"/>
            <a:chOff x="368643" y="1255758"/>
            <a:chExt cx="11452445" cy="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788949" y="1255758"/>
              <a:ext cx="4506811" cy="0"/>
            </a:xfrm>
            <a:prstGeom prst="line">
              <a:avLst/>
            </a:prstGeom>
            <a:ln w="635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8643" y="1255758"/>
              <a:ext cx="420306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251037" y="1255758"/>
              <a:ext cx="6570051" cy="0"/>
            </a:xfrm>
            <a:prstGeom prst="line">
              <a:avLst/>
            </a:prstGeom>
            <a:ln w="635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Parallelogram 18"/>
          <p:cNvSpPr/>
          <p:nvPr/>
        </p:nvSpPr>
        <p:spPr>
          <a:xfrm>
            <a:off x="7560530" y="-6440"/>
            <a:ext cx="4631470" cy="6864439"/>
          </a:xfrm>
          <a:custGeom>
            <a:avLst/>
            <a:gdLst>
              <a:gd name="connsiteX0" fmla="*/ 0 w 10910047"/>
              <a:gd name="connsiteY0" fmla="*/ 6858000 h 6858000"/>
              <a:gd name="connsiteX1" fmla="*/ 3477143 w 10910047"/>
              <a:gd name="connsiteY1" fmla="*/ 0 h 6858000"/>
              <a:gd name="connsiteX2" fmla="*/ 10910047 w 10910047"/>
              <a:gd name="connsiteY2" fmla="*/ 0 h 6858000"/>
              <a:gd name="connsiteX3" fmla="*/ 7432904 w 10910047"/>
              <a:gd name="connsiteY3" fmla="*/ 6858000 h 6858000"/>
              <a:gd name="connsiteX4" fmla="*/ 0 w 10910047"/>
              <a:gd name="connsiteY4" fmla="*/ 6858000 h 6858000"/>
              <a:gd name="connsiteX0" fmla="*/ 0 w 7432904"/>
              <a:gd name="connsiteY0" fmla="*/ 6864439 h 6864439"/>
              <a:gd name="connsiteX1" fmla="*/ 3477143 w 7432904"/>
              <a:gd name="connsiteY1" fmla="*/ 6439 h 6864439"/>
              <a:gd name="connsiteX2" fmla="*/ 4618717 w 7432904"/>
              <a:gd name="connsiteY2" fmla="*/ 0 h 6864439"/>
              <a:gd name="connsiteX3" fmla="*/ 7432904 w 7432904"/>
              <a:gd name="connsiteY3" fmla="*/ 6864439 h 6864439"/>
              <a:gd name="connsiteX4" fmla="*/ 0 w 7432904"/>
              <a:gd name="connsiteY4" fmla="*/ 6864439 h 6864439"/>
              <a:gd name="connsiteX0" fmla="*/ 0 w 4631749"/>
              <a:gd name="connsiteY0" fmla="*/ 6864439 h 6864439"/>
              <a:gd name="connsiteX1" fmla="*/ 3477143 w 4631749"/>
              <a:gd name="connsiteY1" fmla="*/ 6439 h 6864439"/>
              <a:gd name="connsiteX2" fmla="*/ 4618717 w 4631749"/>
              <a:gd name="connsiteY2" fmla="*/ 0 h 6864439"/>
              <a:gd name="connsiteX3" fmla="*/ 4631749 w 4631749"/>
              <a:gd name="connsiteY3" fmla="*/ 6857999 h 6864439"/>
              <a:gd name="connsiteX4" fmla="*/ 0 w 4631749"/>
              <a:gd name="connsiteY4" fmla="*/ 6864439 h 686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31749" h="6864439">
                <a:moveTo>
                  <a:pt x="0" y="6864439"/>
                </a:moveTo>
                <a:lnTo>
                  <a:pt x="3477143" y="6439"/>
                </a:lnTo>
                <a:lnTo>
                  <a:pt x="4618717" y="0"/>
                </a:lnTo>
                <a:lnTo>
                  <a:pt x="4631749" y="6857999"/>
                </a:lnTo>
                <a:lnTo>
                  <a:pt x="0" y="6864439"/>
                </a:lnTo>
                <a:close/>
              </a:path>
            </a:pathLst>
          </a:custGeom>
          <a:solidFill>
            <a:srgbClr val="FFFFFF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Parallelogram 19"/>
          <p:cNvSpPr/>
          <p:nvPr/>
        </p:nvSpPr>
        <p:spPr>
          <a:xfrm>
            <a:off x="8451959" y="-2"/>
            <a:ext cx="3740040" cy="6858001"/>
          </a:xfrm>
          <a:custGeom>
            <a:avLst/>
            <a:gdLst>
              <a:gd name="connsiteX0" fmla="*/ 0 w 9127186"/>
              <a:gd name="connsiteY0" fmla="*/ 6858000 h 6858000"/>
              <a:gd name="connsiteX1" fmla="*/ 3487979 w 9127186"/>
              <a:gd name="connsiteY1" fmla="*/ 0 h 6858000"/>
              <a:gd name="connsiteX2" fmla="*/ 9127186 w 9127186"/>
              <a:gd name="connsiteY2" fmla="*/ 0 h 6858000"/>
              <a:gd name="connsiteX3" fmla="*/ 5639207 w 9127186"/>
              <a:gd name="connsiteY3" fmla="*/ 6858000 h 6858000"/>
              <a:gd name="connsiteX4" fmla="*/ 0 w 9127186"/>
              <a:gd name="connsiteY4" fmla="*/ 6858000 h 6858000"/>
              <a:gd name="connsiteX0" fmla="*/ 0 w 5639207"/>
              <a:gd name="connsiteY0" fmla="*/ 6858000 h 6858000"/>
              <a:gd name="connsiteX1" fmla="*/ 3487979 w 5639207"/>
              <a:gd name="connsiteY1" fmla="*/ 0 h 6858000"/>
              <a:gd name="connsiteX2" fmla="*/ 3898363 w 5639207"/>
              <a:gd name="connsiteY2" fmla="*/ 19318 h 6858000"/>
              <a:gd name="connsiteX3" fmla="*/ 5639207 w 5639207"/>
              <a:gd name="connsiteY3" fmla="*/ 6858000 h 6858000"/>
              <a:gd name="connsiteX4" fmla="*/ 0 w 5639207"/>
              <a:gd name="connsiteY4" fmla="*/ 6858000 h 6858000"/>
              <a:gd name="connsiteX0" fmla="*/ 0 w 3898363"/>
              <a:gd name="connsiteY0" fmla="*/ 6858000 h 6858000"/>
              <a:gd name="connsiteX1" fmla="*/ 3487979 w 3898363"/>
              <a:gd name="connsiteY1" fmla="*/ 0 h 6858000"/>
              <a:gd name="connsiteX2" fmla="*/ 3898363 w 3898363"/>
              <a:gd name="connsiteY2" fmla="*/ 19318 h 6858000"/>
              <a:gd name="connsiteX3" fmla="*/ 3726694 w 3898363"/>
              <a:gd name="connsiteY3" fmla="*/ 6851561 h 6858000"/>
              <a:gd name="connsiteX4" fmla="*/ 0 w 3898363"/>
              <a:gd name="connsiteY4" fmla="*/ 6858000 h 6858000"/>
              <a:gd name="connsiteX0" fmla="*/ 0 w 3726694"/>
              <a:gd name="connsiteY0" fmla="*/ 6858001 h 6858001"/>
              <a:gd name="connsiteX1" fmla="*/ 3487979 w 3726694"/>
              <a:gd name="connsiteY1" fmla="*/ 1 h 6858001"/>
              <a:gd name="connsiteX2" fmla="*/ 3724498 w 3726694"/>
              <a:gd name="connsiteY2" fmla="*/ 0 h 6858001"/>
              <a:gd name="connsiteX3" fmla="*/ 3726694 w 3726694"/>
              <a:gd name="connsiteY3" fmla="*/ 6851562 h 6858001"/>
              <a:gd name="connsiteX4" fmla="*/ 0 w 3726694"/>
              <a:gd name="connsiteY4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6694" h="6858001">
                <a:moveTo>
                  <a:pt x="0" y="6858001"/>
                </a:moveTo>
                <a:lnTo>
                  <a:pt x="3487979" y="1"/>
                </a:lnTo>
                <a:lnTo>
                  <a:pt x="3724498" y="0"/>
                </a:lnTo>
                <a:lnTo>
                  <a:pt x="3726694" y="6851562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2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 descr="Vidyo-Logo-Color-Ve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256" y="4870727"/>
            <a:ext cx="1749880" cy="160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219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727273"/>
      </a:dk1>
      <a:lt1>
        <a:srgbClr val="FFFFFF"/>
      </a:lt1>
      <a:dk2>
        <a:srgbClr val="383D42"/>
      </a:dk2>
      <a:lt2>
        <a:srgbClr val="FFFFFF"/>
      </a:lt2>
      <a:accent1>
        <a:srgbClr val="008DD0"/>
      </a:accent1>
      <a:accent2>
        <a:srgbClr val="8BC334"/>
      </a:accent2>
      <a:accent3>
        <a:srgbClr val="FBC21E"/>
      </a:accent3>
      <a:accent4>
        <a:srgbClr val="F06624"/>
      </a:accent4>
      <a:accent5>
        <a:srgbClr val="A0B9C7"/>
      </a:accent5>
      <a:accent6>
        <a:srgbClr val="323F46"/>
      </a:accent6>
      <a:hlink>
        <a:srgbClr val="008DD0"/>
      </a:hlink>
      <a:folHlink>
        <a:srgbClr val="008DD0"/>
      </a:folHlink>
    </a:clrScheme>
    <a:fontScheme name="Custom 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13414</TotalTime>
  <Words>79</Words>
  <Application>Microsoft Macintosh PowerPoint</Application>
  <PresentationFormat>Custom</PresentationFormat>
  <Paragraphs>32</Paragraphs>
  <Slides>46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Lynsey Gosselin</dc:creator>
  <cp:lastModifiedBy>Stephanie Taglianetti</cp:lastModifiedBy>
  <cp:revision>268</cp:revision>
  <dcterms:created xsi:type="dcterms:W3CDTF">2017-04-26T18:30:05Z</dcterms:created>
  <dcterms:modified xsi:type="dcterms:W3CDTF">2017-06-08T15:52:33Z</dcterms:modified>
</cp:coreProperties>
</file>

<file path=docProps/thumbnail.jpeg>
</file>